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891" r:id="rId2"/>
    <p:sldId id="2901" r:id="rId3"/>
    <p:sldId id="2856" r:id="rId4"/>
    <p:sldId id="2847" r:id="rId5"/>
    <p:sldId id="2897" r:id="rId6"/>
    <p:sldId id="2859" r:id="rId7"/>
    <p:sldId id="2848" r:id="rId8"/>
    <p:sldId id="2858" r:id="rId9"/>
    <p:sldId id="2787" r:id="rId10"/>
    <p:sldId id="2898" r:id="rId11"/>
    <p:sldId id="2842" r:id="rId12"/>
    <p:sldId id="2853" r:id="rId13"/>
    <p:sldId id="2557" r:id="rId14"/>
    <p:sldId id="266" r:id="rId15"/>
    <p:sldId id="260" r:id="rId16"/>
    <p:sldId id="429" r:id="rId17"/>
    <p:sldId id="417" r:id="rId18"/>
    <p:sldId id="418" r:id="rId19"/>
    <p:sldId id="2843" r:id="rId20"/>
    <p:sldId id="2855" r:id="rId21"/>
    <p:sldId id="262" r:id="rId22"/>
    <p:sldId id="421" r:id="rId23"/>
    <p:sldId id="2805" r:id="rId24"/>
    <p:sldId id="1129" r:id="rId25"/>
    <p:sldId id="2833" r:id="rId26"/>
    <p:sldId id="284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6"/>
    <p:restoredTop sz="96035"/>
  </p:normalViewPr>
  <p:slideViewPr>
    <p:cSldViewPr snapToGrid="0" snapToObjects="1">
      <p:cViewPr varScale="1">
        <p:scale>
          <a:sx n="115" d="100"/>
          <a:sy n="115" d="100"/>
        </p:scale>
        <p:origin x="232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16B6A8-3B23-9B4D-AEDE-A62BAFCFE5B7}" type="doc">
      <dgm:prSet loTypeId="urn:microsoft.com/office/officeart/2005/8/layout/radial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22C1784-36F8-4D4D-A2C8-1D2576CF65AE}">
      <dgm:prSet phldrT="[Text]"/>
      <dgm:spPr/>
      <dgm:t>
        <a:bodyPr/>
        <a:lstStyle/>
        <a:p>
          <a:r>
            <a:rPr lang="en-US" dirty="0"/>
            <a:t>Awareness</a:t>
          </a:r>
        </a:p>
      </dgm:t>
    </dgm:pt>
    <dgm:pt modelId="{F37AF861-B598-EF4A-8982-1D1B91FCB7C9}" type="parTrans" cxnId="{BDE02F75-5745-114B-8698-9D6B5627324E}">
      <dgm:prSet/>
      <dgm:spPr/>
      <dgm:t>
        <a:bodyPr/>
        <a:lstStyle/>
        <a:p>
          <a:endParaRPr lang="en-US"/>
        </a:p>
      </dgm:t>
    </dgm:pt>
    <dgm:pt modelId="{8FA5E653-9BE6-DA44-B36E-7ED86FE6BB6B}" type="sibTrans" cxnId="{BDE02F75-5745-114B-8698-9D6B5627324E}">
      <dgm:prSet/>
      <dgm:spPr/>
      <dgm:t>
        <a:bodyPr/>
        <a:lstStyle/>
        <a:p>
          <a:endParaRPr lang="en-US"/>
        </a:p>
      </dgm:t>
    </dgm:pt>
    <dgm:pt modelId="{1A9BBB44-28CA-9940-B8A8-EDCB20BC2D3C}">
      <dgm:prSet phldrT="[Text]"/>
      <dgm:spPr/>
      <dgm:t>
        <a:bodyPr/>
        <a:lstStyle/>
        <a:p>
          <a:r>
            <a:rPr lang="en-US" dirty="0"/>
            <a:t>Workforce capacity building </a:t>
          </a:r>
        </a:p>
      </dgm:t>
    </dgm:pt>
    <dgm:pt modelId="{4A365934-0EFC-B743-BFDA-D67BE8BE12CF}" type="parTrans" cxnId="{2BB9DC71-DEEE-7B4A-9359-B9E2D12F0522}">
      <dgm:prSet/>
      <dgm:spPr/>
      <dgm:t>
        <a:bodyPr/>
        <a:lstStyle/>
        <a:p>
          <a:endParaRPr lang="en-US"/>
        </a:p>
      </dgm:t>
    </dgm:pt>
    <dgm:pt modelId="{0293952D-BB6C-2B49-911F-F08D8E27E720}" type="sibTrans" cxnId="{2BB9DC71-DEEE-7B4A-9359-B9E2D12F0522}">
      <dgm:prSet/>
      <dgm:spPr/>
      <dgm:t>
        <a:bodyPr/>
        <a:lstStyle/>
        <a:p>
          <a:endParaRPr lang="en-US"/>
        </a:p>
      </dgm:t>
    </dgm:pt>
    <dgm:pt modelId="{3507A50D-F7A2-ED4A-8569-390A5C087896}">
      <dgm:prSet phldrT="[Text]"/>
      <dgm:spPr/>
      <dgm:t>
        <a:bodyPr/>
        <a:lstStyle/>
        <a:p>
          <a:r>
            <a:rPr lang="en-US" dirty="0"/>
            <a:t>Research agenda </a:t>
          </a:r>
        </a:p>
      </dgm:t>
    </dgm:pt>
    <dgm:pt modelId="{E7543F94-4BDE-4E4E-955B-61E234D866FE}" type="parTrans" cxnId="{62436456-25AF-1C4D-B53F-455EFCCA52D2}">
      <dgm:prSet/>
      <dgm:spPr/>
      <dgm:t>
        <a:bodyPr/>
        <a:lstStyle/>
        <a:p>
          <a:endParaRPr lang="en-US"/>
        </a:p>
      </dgm:t>
    </dgm:pt>
    <dgm:pt modelId="{C2FF678D-443E-3045-93FC-1D24A1866999}" type="sibTrans" cxnId="{62436456-25AF-1C4D-B53F-455EFCCA52D2}">
      <dgm:prSet/>
      <dgm:spPr/>
      <dgm:t>
        <a:bodyPr/>
        <a:lstStyle/>
        <a:p>
          <a:endParaRPr lang="en-US"/>
        </a:p>
      </dgm:t>
    </dgm:pt>
    <dgm:pt modelId="{483BA676-786E-784F-80E8-C1DD34371CF6}">
      <dgm:prSet phldrT="[Text]"/>
      <dgm:spPr/>
      <dgm:t>
        <a:bodyPr/>
        <a:lstStyle/>
        <a:p>
          <a:r>
            <a:rPr lang="en-US" dirty="0"/>
            <a:t>Education and training</a:t>
          </a:r>
        </a:p>
      </dgm:t>
    </dgm:pt>
    <dgm:pt modelId="{04B52DF5-EA9E-E34C-B263-8C270894D483}" type="parTrans" cxnId="{B84BB5FE-DDCB-644E-BD07-219E18794EB9}">
      <dgm:prSet/>
      <dgm:spPr/>
      <dgm:t>
        <a:bodyPr/>
        <a:lstStyle/>
        <a:p>
          <a:endParaRPr lang="en-GB"/>
        </a:p>
      </dgm:t>
    </dgm:pt>
    <dgm:pt modelId="{7211FD7B-1551-8A4A-A0BF-B7D32AC0C687}" type="sibTrans" cxnId="{B84BB5FE-DDCB-644E-BD07-219E18794EB9}">
      <dgm:prSet/>
      <dgm:spPr/>
      <dgm:t>
        <a:bodyPr/>
        <a:lstStyle/>
        <a:p>
          <a:endParaRPr lang="en-GB"/>
        </a:p>
      </dgm:t>
    </dgm:pt>
    <dgm:pt modelId="{7A479FD9-6A59-264B-943E-A2B7266641B0}">
      <dgm:prSet phldrT="[Text]"/>
      <dgm:spPr/>
      <dgm:t>
        <a:bodyPr/>
        <a:lstStyle/>
        <a:p>
          <a:r>
            <a:rPr lang="en-US" dirty="0"/>
            <a:t>Advocacy</a:t>
          </a:r>
        </a:p>
      </dgm:t>
    </dgm:pt>
    <dgm:pt modelId="{255E53DD-06A5-4E4F-94A0-34C561D3FC5E}" type="parTrans" cxnId="{4C6F81CD-06BB-9946-BB9B-11BB2EF390A9}">
      <dgm:prSet/>
      <dgm:spPr/>
      <dgm:t>
        <a:bodyPr/>
        <a:lstStyle/>
        <a:p>
          <a:endParaRPr lang="en-GB"/>
        </a:p>
      </dgm:t>
    </dgm:pt>
    <dgm:pt modelId="{7F4B7D70-158A-1543-AB83-DE3527F939B8}" type="sibTrans" cxnId="{4C6F81CD-06BB-9946-BB9B-11BB2EF390A9}">
      <dgm:prSet/>
      <dgm:spPr/>
      <dgm:t>
        <a:bodyPr/>
        <a:lstStyle/>
        <a:p>
          <a:endParaRPr lang="en-GB"/>
        </a:p>
      </dgm:t>
    </dgm:pt>
    <dgm:pt modelId="{FA853EA9-ACEB-1246-A8C5-7B1733C39797}" type="pres">
      <dgm:prSet presAssocID="{3B16B6A8-3B23-9B4D-AEDE-A62BAFCFE5B7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BCEDBE02-E761-DD42-9750-0051CD742890}" type="pres">
      <dgm:prSet presAssocID="{3B16B6A8-3B23-9B4D-AEDE-A62BAFCFE5B7}" presName="cycle" presStyleCnt="0"/>
      <dgm:spPr/>
    </dgm:pt>
    <dgm:pt modelId="{A8B6091B-8F8C-4D4C-8F18-2C76FB98D689}" type="pres">
      <dgm:prSet presAssocID="{3B16B6A8-3B23-9B4D-AEDE-A62BAFCFE5B7}" presName="centerShape" presStyleCnt="0"/>
      <dgm:spPr/>
    </dgm:pt>
    <dgm:pt modelId="{F02167A4-AE6A-D24D-BB28-622700AD20B9}" type="pres">
      <dgm:prSet presAssocID="{3B16B6A8-3B23-9B4D-AEDE-A62BAFCFE5B7}" presName="connSite" presStyleLbl="node1" presStyleIdx="0" presStyleCnt="6"/>
      <dgm:spPr/>
    </dgm:pt>
    <dgm:pt modelId="{76C36752-A312-044F-B527-C4F72142C0F9}" type="pres">
      <dgm:prSet presAssocID="{3B16B6A8-3B23-9B4D-AEDE-A62BAFCFE5B7}" presName="visible" presStyleLbl="node1" presStyleIdx="0" presStyleCnt="6" custScaleX="81922" custScaleY="8703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D545A03-AC64-BA40-B991-E17A9138E50E}" type="pres">
      <dgm:prSet presAssocID="{F37AF861-B598-EF4A-8982-1D1B91FCB7C9}" presName="Name25" presStyleLbl="parChTrans1D1" presStyleIdx="0" presStyleCnt="5"/>
      <dgm:spPr/>
    </dgm:pt>
    <dgm:pt modelId="{37F02D5D-0E28-E747-9E07-15252732A939}" type="pres">
      <dgm:prSet presAssocID="{822C1784-36F8-4D4D-A2C8-1D2576CF65AE}" presName="node" presStyleCnt="0"/>
      <dgm:spPr/>
    </dgm:pt>
    <dgm:pt modelId="{F2A1C218-3EAA-2548-A579-C9A8E77700EA}" type="pres">
      <dgm:prSet presAssocID="{822C1784-36F8-4D4D-A2C8-1D2576CF65AE}" presName="parentNode" presStyleLbl="node1" presStyleIdx="1" presStyleCnt="6">
        <dgm:presLayoutVars>
          <dgm:chMax val="1"/>
          <dgm:bulletEnabled val="1"/>
        </dgm:presLayoutVars>
      </dgm:prSet>
      <dgm:spPr/>
    </dgm:pt>
    <dgm:pt modelId="{94F5BD5B-9A82-4442-BBE8-8B1BD009A49C}" type="pres">
      <dgm:prSet presAssocID="{822C1784-36F8-4D4D-A2C8-1D2576CF65AE}" presName="childNode" presStyleLbl="revTx" presStyleIdx="0" presStyleCnt="0">
        <dgm:presLayoutVars>
          <dgm:bulletEnabled val="1"/>
        </dgm:presLayoutVars>
      </dgm:prSet>
      <dgm:spPr/>
    </dgm:pt>
    <dgm:pt modelId="{1F3E5F99-A2CE-F54B-9A13-51F2D2C84435}" type="pres">
      <dgm:prSet presAssocID="{4A365934-0EFC-B743-BFDA-D67BE8BE12CF}" presName="Name25" presStyleLbl="parChTrans1D1" presStyleIdx="1" presStyleCnt="5"/>
      <dgm:spPr/>
    </dgm:pt>
    <dgm:pt modelId="{2C87C2C7-ED0F-7049-814E-7A56A7906156}" type="pres">
      <dgm:prSet presAssocID="{1A9BBB44-28CA-9940-B8A8-EDCB20BC2D3C}" presName="node" presStyleCnt="0"/>
      <dgm:spPr/>
    </dgm:pt>
    <dgm:pt modelId="{570DD96F-AB44-0B45-8D84-DD8869A8A918}" type="pres">
      <dgm:prSet presAssocID="{1A9BBB44-28CA-9940-B8A8-EDCB20BC2D3C}" presName="parentNode" presStyleLbl="node1" presStyleIdx="2" presStyleCnt="6">
        <dgm:presLayoutVars>
          <dgm:chMax val="1"/>
          <dgm:bulletEnabled val="1"/>
        </dgm:presLayoutVars>
      </dgm:prSet>
      <dgm:spPr/>
    </dgm:pt>
    <dgm:pt modelId="{A27E9AA1-F3AB-C64F-82B7-8F08F7172733}" type="pres">
      <dgm:prSet presAssocID="{1A9BBB44-28CA-9940-B8A8-EDCB20BC2D3C}" presName="childNode" presStyleLbl="revTx" presStyleIdx="0" presStyleCnt="0">
        <dgm:presLayoutVars>
          <dgm:bulletEnabled val="1"/>
        </dgm:presLayoutVars>
      </dgm:prSet>
      <dgm:spPr/>
    </dgm:pt>
    <dgm:pt modelId="{B183F9B2-99A1-5246-A825-750DDA0F0093}" type="pres">
      <dgm:prSet presAssocID="{04B52DF5-EA9E-E34C-B263-8C270894D483}" presName="Name25" presStyleLbl="parChTrans1D1" presStyleIdx="2" presStyleCnt="5"/>
      <dgm:spPr/>
    </dgm:pt>
    <dgm:pt modelId="{BEF6AF7D-6E6A-8B45-9A1E-284BC74A6EB3}" type="pres">
      <dgm:prSet presAssocID="{483BA676-786E-784F-80E8-C1DD34371CF6}" presName="node" presStyleCnt="0"/>
      <dgm:spPr/>
    </dgm:pt>
    <dgm:pt modelId="{DEBDDE30-19FB-0D4F-837D-EBEBA275CE62}" type="pres">
      <dgm:prSet presAssocID="{483BA676-786E-784F-80E8-C1DD34371CF6}" presName="parentNode" presStyleLbl="node1" presStyleIdx="3" presStyleCnt="6">
        <dgm:presLayoutVars>
          <dgm:chMax val="1"/>
          <dgm:bulletEnabled val="1"/>
        </dgm:presLayoutVars>
      </dgm:prSet>
      <dgm:spPr/>
    </dgm:pt>
    <dgm:pt modelId="{A4FEB9C1-245A-C146-8ED7-8A1AD1773FDD}" type="pres">
      <dgm:prSet presAssocID="{483BA676-786E-784F-80E8-C1DD34371CF6}" presName="childNode" presStyleLbl="revTx" presStyleIdx="0" presStyleCnt="0">
        <dgm:presLayoutVars>
          <dgm:bulletEnabled val="1"/>
        </dgm:presLayoutVars>
      </dgm:prSet>
      <dgm:spPr/>
    </dgm:pt>
    <dgm:pt modelId="{99B2F0B4-4010-A845-88E7-D4062AC494B6}" type="pres">
      <dgm:prSet presAssocID="{E7543F94-4BDE-4E4E-955B-61E234D866FE}" presName="Name25" presStyleLbl="parChTrans1D1" presStyleIdx="3" presStyleCnt="5"/>
      <dgm:spPr/>
    </dgm:pt>
    <dgm:pt modelId="{1B23AA34-D975-FF4C-96D1-450A872D185F}" type="pres">
      <dgm:prSet presAssocID="{3507A50D-F7A2-ED4A-8569-390A5C087896}" presName="node" presStyleCnt="0"/>
      <dgm:spPr/>
    </dgm:pt>
    <dgm:pt modelId="{00CAE10D-CCCF-A643-B626-D1E714BD783E}" type="pres">
      <dgm:prSet presAssocID="{3507A50D-F7A2-ED4A-8569-390A5C087896}" presName="parentNode" presStyleLbl="node1" presStyleIdx="4" presStyleCnt="6">
        <dgm:presLayoutVars>
          <dgm:chMax val="1"/>
          <dgm:bulletEnabled val="1"/>
        </dgm:presLayoutVars>
      </dgm:prSet>
      <dgm:spPr/>
    </dgm:pt>
    <dgm:pt modelId="{9A0F86BC-A923-3C4E-B470-E7DF63626071}" type="pres">
      <dgm:prSet presAssocID="{3507A50D-F7A2-ED4A-8569-390A5C087896}" presName="childNode" presStyleLbl="revTx" presStyleIdx="0" presStyleCnt="0">
        <dgm:presLayoutVars>
          <dgm:bulletEnabled val="1"/>
        </dgm:presLayoutVars>
      </dgm:prSet>
      <dgm:spPr/>
    </dgm:pt>
    <dgm:pt modelId="{E4BCDBA5-9EB8-6346-AEFD-1C5DC821A81E}" type="pres">
      <dgm:prSet presAssocID="{255E53DD-06A5-4E4F-94A0-34C561D3FC5E}" presName="Name25" presStyleLbl="parChTrans1D1" presStyleIdx="4" presStyleCnt="5"/>
      <dgm:spPr/>
    </dgm:pt>
    <dgm:pt modelId="{CAC1789A-4638-FE41-AA94-7560358B70EA}" type="pres">
      <dgm:prSet presAssocID="{7A479FD9-6A59-264B-943E-A2B7266641B0}" presName="node" presStyleCnt="0"/>
      <dgm:spPr/>
    </dgm:pt>
    <dgm:pt modelId="{5D41D3BE-3896-4544-9A1F-2D25DEC12ADD}" type="pres">
      <dgm:prSet presAssocID="{7A479FD9-6A59-264B-943E-A2B7266641B0}" presName="parentNode" presStyleLbl="node1" presStyleIdx="5" presStyleCnt="6">
        <dgm:presLayoutVars>
          <dgm:chMax val="1"/>
          <dgm:bulletEnabled val="1"/>
        </dgm:presLayoutVars>
      </dgm:prSet>
      <dgm:spPr/>
    </dgm:pt>
    <dgm:pt modelId="{27DB2727-158F-5D43-8817-EE0AD96A6AB3}" type="pres">
      <dgm:prSet presAssocID="{7A479FD9-6A59-264B-943E-A2B7266641B0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B9369E03-1395-4341-822C-5D58B3E48BCD}" type="presOf" srcId="{483BA676-786E-784F-80E8-C1DD34371CF6}" destId="{DEBDDE30-19FB-0D4F-837D-EBEBA275CE62}" srcOrd="0" destOrd="0" presId="urn:microsoft.com/office/officeart/2005/8/layout/radial2"/>
    <dgm:cxn modelId="{43C4100D-C587-1F4D-9AAD-45456BBC2683}" type="presOf" srcId="{255E53DD-06A5-4E4F-94A0-34C561D3FC5E}" destId="{E4BCDBA5-9EB8-6346-AEFD-1C5DC821A81E}" srcOrd="0" destOrd="0" presId="urn:microsoft.com/office/officeart/2005/8/layout/radial2"/>
    <dgm:cxn modelId="{25CF4C0D-EFE6-E345-8E27-E2B06063A64F}" type="presOf" srcId="{1A9BBB44-28CA-9940-B8A8-EDCB20BC2D3C}" destId="{570DD96F-AB44-0B45-8D84-DD8869A8A918}" srcOrd="0" destOrd="0" presId="urn:microsoft.com/office/officeart/2005/8/layout/radial2"/>
    <dgm:cxn modelId="{8134C50F-D059-0B48-A911-976F24191AFE}" type="presOf" srcId="{7A479FD9-6A59-264B-943E-A2B7266641B0}" destId="{5D41D3BE-3896-4544-9A1F-2D25DEC12ADD}" srcOrd="0" destOrd="0" presId="urn:microsoft.com/office/officeart/2005/8/layout/radial2"/>
    <dgm:cxn modelId="{F33B2649-416E-8A40-B7F1-02BC377CA60A}" type="presOf" srcId="{E7543F94-4BDE-4E4E-955B-61E234D866FE}" destId="{99B2F0B4-4010-A845-88E7-D4062AC494B6}" srcOrd="0" destOrd="0" presId="urn:microsoft.com/office/officeart/2005/8/layout/radial2"/>
    <dgm:cxn modelId="{75517B4C-B26F-8148-A838-42C8606553CA}" type="presOf" srcId="{F37AF861-B598-EF4A-8982-1D1B91FCB7C9}" destId="{CD545A03-AC64-BA40-B991-E17A9138E50E}" srcOrd="0" destOrd="0" presId="urn:microsoft.com/office/officeart/2005/8/layout/radial2"/>
    <dgm:cxn modelId="{62436456-25AF-1C4D-B53F-455EFCCA52D2}" srcId="{3B16B6A8-3B23-9B4D-AEDE-A62BAFCFE5B7}" destId="{3507A50D-F7A2-ED4A-8569-390A5C087896}" srcOrd="3" destOrd="0" parTransId="{E7543F94-4BDE-4E4E-955B-61E234D866FE}" sibTransId="{C2FF678D-443E-3045-93FC-1D24A1866999}"/>
    <dgm:cxn modelId="{2BB9DC71-DEEE-7B4A-9359-B9E2D12F0522}" srcId="{3B16B6A8-3B23-9B4D-AEDE-A62BAFCFE5B7}" destId="{1A9BBB44-28CA-9940-B8A8-EDCB20BC2D3C}" srcOrd="1" destOrd="0" parTransId="{4A365934-0EFC-B743-BFDA-D67BE8BE12CF}" sibTransId="{0293952D-BB6C-2B49-911F-F08D8E27E720}"/>
    <dgm:cxn modelId="{BDE02F75-5745-114B-8698-9D6B5627324E}" srcId="{3B16B6A8-3B23-9B4D-AEDE-A62BAFCFE5B7}" destId="{822C1784-36F8-4D4D-A2C8-1D2576CF65AE}" srcOrd="0" destOrd="0" parTransId="{F37AF861-B598-EF4A-8982-1D1B91FCB7C9}" sibTransId="{8FA5E653-9BE6-DA44-B36E-7ED86FE6BB6B}"/>
    <dgm:cxn modelId="{C386C382-1062-6442-90B4-140C5D354622}" type="presOf" srcId="{3507A50D-F7A2-ED4A-8569-390A5C087896}" destId="{00CAE10D-CCCF-A643-B626-D1E714BD783E}" srcOrd="0" destOrd="0" presId="urn:microsoft.com/office/officeart/2005/8/layout/radial2"/>
    <dgm:cxn modelId="{292D378F-7F8A-1E44-AFBE-50358A2DA5FC}" type="presOf" srcId="{04B52DF5-EA9E-E34C-B263-8C270894D483}" destId="{B183F9B2-99A1-5246-A825-750DDA0F0093}" srcOrd="0" destOrd="0" presId="urn:microsoft.com/office/officeart/2005/8/layout/radial2"/>
    <dgm:cxn modelId="{C00D7D9E-8A5E-D443-B53E-E76B99B630DB}" type="presOf" srcId="{3B16B6A8-3B23-9B4D-AEDE-A62BAFCFE5B7}" destId="{FA853EA9-ACEB-1246-A8C5-7B1733C39797}" srcOrd="0" destOrd="0" presId="urn:microsoft.com/office/officeart/2005/8/layout/radial2"/>
    <dgm:cxn modelId="{1A5809B8-F375-A940-8944-C016A9E0DFF2}" type="presOf" srcId="{4A365934-0EFC-B743-BFDA-D67BE8BE12CF}" destId="{1F3E5F99-A2CE-F54B-9A13-51F2D2C84435}" srcOrd="0" destOrd="0" presId="urn:microsoft.com/office/officeart/2005/8/layout/radial2"/>
    <dgm:cxn modelId="{4C6F81CD-06BB-9946-BB9B-11BB2EF390A9}" srcId="{3B16B6A8-3B23-9B4D-AEDE-A62BAFCFE5B7}" destId="{7A479FD9-6A59-264B-943E-A2B7266641B0}" srcOrd="4" destOrd="0" parTransId="{255E53DD-06A5-4E4F-94A0-34C561D3FC5E}" sibTransId="{7F4B7D70-158A-1543-AB83-DE3527F939B8}"/>
    <dgm:cxn modelId="{3F4085F3-4111-BE4A-967D-10EF6CF7FAA1}" type="presOf" srcId="{822C1784-36F8-4D4D-A2C8-1D2576CF65AE}" destId="{F2A1C218-3EAA-2548-A579-C9A8E77700EA}" srcOrd="0" destOrd="0" presId="urn:microsoft.com/office/officeart/2005/8/layout/radial2"/>
    <dgm:cxn modelId="{B84BB5FE-DDCB-644E-BD07-219E18794EB9}" srcId="{3B16B6A8-3B23-9B4D-AEDE-A62BAFCFE5B7}" destId="{483BA676-786E-784F-80E8-C1DD34371CF6}" srcOrd="2" destOrd="0" parTransId="{04B52DF5-EA9E-E34C-B263-8C270894D483}" sibTransId="{7211FD7B-1551-8A4A-A0BF-B7D32AC0C687}"/>
    <dgm:cxn modelId="{F909728E-ECA1-CE4D-B0AC-3D19B42BD04E}" type="presParOf" srcId="{FA853EA9-ACEB-1246-A8C5-7B1733C39797}" destId="{BCEDBE02-E761-DD42-9750-0051CD742890}" srcOrd="0" destOrd="0" presId="urn:microsoft.com/office/officeart/2005/8/layout/radial2"/>
    <dgm:cxn modelId="{E4CAF1F9-397D-004D-A99D-7639608C5EA4}" type="presParOf" srcId="{BCEDBE02-E761-DD42-9750-0051CD742890}" destId="{A8B6091B-8F8C-4D4C-8F18-2C76FB98D689}" srcOrd="0" destOrd="0" presId="urn:microsoft.com/office/officeart/2005/8/layout/radial2"/>
    <dgm:cxn modelId="{9346B47B-D94F-4D40-9416-744326292EB8}" type="presParOf" srcId="{A8B6091B-8F8C-4D4C-8F18-2C76FB98D689}" destId="{F02167A4-AE6A-D24D-BB28-622700AD20B9}" srcOrd="0" destOrd="0" presId="urn:microsoft.com/office/officeart/2005/8/layout/radial2"/>
    <dgm:cxn modelId="{36C49784-5985-F345-9FE3-E56E09E88E72}" type="presParOf" srcId="{A8B6091B-8F8C-4D4C-8F18-2C76FB98D689}" destId="{76C36752-A312-044F-B527-C4F72142C0F9}" srcOrd="1" destOrd="0" presId="urn:microsoft.com/office/officeart/2005/8/layout/radial2"/>
    <dgm:cxn modelId="{541ACFE8-56C2-9843-A21A-D6EDDDC8349C}" type="presParOf" srcId="{BCEDBE02-E761-DD42-9750-0051CD742890}" destId="{CD545A03-AC64-BA40-B991-E17A9138E50E}" srcOrd="1" destOrd="0" presId="urn:microsoft.com/office/officeart/2005/8/layout/radial2"/>
    <dgm:cxn modelId="{435218CA-7DF9-B34B-9F8B-096002754D97}" type="presParOf" srcId="{BCEDBE02-E761-DD42-9750-0051CD742890}" destId="{37F02D5D-0E28-E747-9E07-15252732A939}" srcOrd="2" destOrd="0" presId="urn:microsoft.com/office/officeart/2005/8/layout/radial2"/>
    <dgm:cxn modelId="{3DE1A5C8-C964-3446-986E-E60CC082AC2C}" type="presParOf" srcId="{37F02D5D-0E28-E747-9E07-15252732A939}" destId="{F2A1C218-3EAA-2548-A579-C9A8E77700EA}" srcOrd="0" destOrd="0" presId="urn:microsoft.com/office/officeart/2005/8/layout/radial2"/>
    <dgm:cxn modelId="{8151B5D7-7B73-B34C-99E8-4DC25C6C0A63}" type="presParOf" srcId="{37F02D5D-0E28-E747-9E07-15252732A939}" destId="{94F5BD5B-9A82-4442-BBE8-8B1BD009A49C}" srcOrd="1" destOrd="0" presId="urn:microsoft.com/office/officeart/2005/8/layout/radial2"/>
    <dgm:cxn modelId="{86CD6CE1-E79F-BD4B-8EA5-048B63DA880E}" type="presParOf" srcId="{BCEDBE02-E761-DD42-9750-0051CD742890}" destId="{1F3E5F99-A2CE-F54B-9A13-51F2D2C84435}" srcOrd="3" destOrd="0" presId="urn:microsoft.com/office/officeart/2005/8/layout/radial2"/>
    <dgm:cxn modelId="{5D5AE78D-D796-FE4E-BA99-A89C21BB8B25}" type="presParOf" srcId="{BCEDBE02-E761-DD42-9750-0051CD742890}" destId="{2C87C2C7-ED0F-7049-814E-7A56A7906156}" srcOrd="4" destOrd="0" presId="urn:microsoft.com/office/officeart/2005/8/layout/radial2"/>
    <dgm:cxn modelId="{C12362B8-50C7-8E40-AAFF-40BC04466682}" type="presParOf" srcId="{2C87C2C7-ED0F-7049-814E-7A56A7906156}" destId="{570DD96F-AB44-0B45-8D84-DD8869A8A918}" srcOrd="0" destOrd="0" presId="urn:microsoft.com/office/officeart/2005/8/layout/radial2"/>
    <dgm:cxn modelId="{2DA72CD0-317B-7D4B-8C77-649B0FC4B104}" type="presParOf" srcId="{2C87C2C7-ED0F-7049-814E-7A56A7906156}" destId="{A27E9AA1-F3AB-C64F-82B7-8F08F7172733}" srcOrd="1" destOrd="0" presId="urn:microsoft.com/office/officeart/2005/8/layout/radial2"/>
    <dgm:cxn modelId="{AFF86064-DE4B-9040-8A3E-9E04762128BD}" type="presParOf" srcId="{BCEDBE02-E761-DD42-9750-0051CD742890}" destId="{B183F9B2-99A1-5246-A825-750DDA0F0093}" srcOrd="5" destOrd="0" presId="urn:microsoft.com/office/officeart/2005/8/layout/radial2"/>
    <dgm:cxn modelId="{7D2BED54-020A-3A49-9344-58BB6F1F291D}" type="presParOf" srcId="{BCEDBE02-E761-DD42-9750-0051CD742890}" destId="{BEF6AF7D-6E6A-8B45-9A1E-284BC74A6EB3}" srcOrd="6" destOrd="0" presId="urn:microsoft.com/office/officeart/2005/8/layout/radial2"/>
    <dgm:cxn modelId="{6AD3E8AE-CCB6-E844-8C42-5B101BE339FB}" type="presParOf" srcId="{BEF6AF7D-6E6A-8B45-9A1E-284BC74A6EB3}" destId="{DEBDDE30-19FB-0D4F-837D-EBEBA275CE62}" srcOrd="0" destOrd="0" presId="urn:microsoft.com/office/officeart/2005/8/layout/radial2"/>
    <dgm:cxn modelId="{00673DFC-5238-7140-BC48-EADDBC1FE3C8}" type="presParOf" srcId="{BEF6AF7D-6E6A-8B45-9A1E-284BC74A6EB3}" destId="{A4FEB9C1-245A-C146-8ED7-8A1AD1773FDD}" srcOrd="1" destOrd="0" presId="urn:microsoft.com/office/officeart/2005/8/layout/radial2"/>
    <dgm:cxn modelId="{1C1D3BE7-9791-EA42-91E9-85D4F778C12A}" type="presParOf" srcId="{BCEDBE02-E761-DD42-9750-0051CD742890}" destId="{99B2F0B4-4010-A845-88E7-D4062AC494B6}" srcOrd="7" destOrd="0" presId="urn:microsoft.com/office/officeart/2005/8/layout/radial2"/>
    <dgm:cxn modelId="{55075461-5EA8-224A-9217-6398FFF2F275}" type="presParOf" srcId="{BCEDBE02-E761-DD42-9750-0051CD742890}" destId="{1B23AA34-D975-FF4C-96D1-450A872D185F}" srcOrd="8" destOrd="0" presId="urn:microsoft.com/office/officeart/2005/8/layout/radial2"/>
    <dgm:cxn modelId="{42865112-4829-2E47-8A3E-6032B59EF854}" type="presParOf" srcId="{1B23AA34-D975-FF4C-96D1-450A872D185F}" destId="{00CAE10D-CCCF-A643-B626-D1E714BD783E}" srcOrd="0" destOrd="0" presId="urn:microsoft.com/office/officeart/2005/8/layout/radial2"/>
    <dgm:cxn modelId="{33301440-CB7E-A347-B68A-262566CF5D21}" type="presParOf" srcId="{1B23AA34-D975-FF4C-96D1-450A872D185F}" destId="{9A0F86BC-A923-3C4E-B470-E7DF63626071}" srcOrd="1" destOrd="0" presId="urn:microsoft.com/office/officeart/2005/8/layout/radial2"/>
    <dgm:cxn modelId="{B18EF5A7-9417-A641-B7EB-B30A4A1B0E68}" type="presParOf" srcId="{BCEDBE02-E761-DD42-9750-0051CD742890}" destId="{E4BCDBA5-9EB8-6346-AEFD-1C5DC821A81E}" srcOrd="9" destOrd="0" presId="urn:microsoft.com/office/officeart/2005/8/layout/radial2"/>
    <dgm:cxn modelId="{E39B52AB-0958-F240-9035-2134CB532847}" type="presParOf" srcId="{BCEDBE02-E761-DD42-9750-0051CD742890}" destId="{CAC1789A-4638-FE41-AA94-7560358B70EA}" srcOrd="10" destOrd="0" presId="urn:microsoft.com/office/officeart/2005/8/layout/radial2"/>
    <dgm:cxn modelId="{AC701DB1-FE3F-9044-B34B-92699FABBA27}" type="presParOf" srcId="{CAC1789A-4638-FE41-AA94-7560358B70EA}" destId="{5D41D3BE-3896-4544-9A1F-2D25DEC12ADD}" srcOrd="0" destOrd="0" presId="urn:microsoft.com/office/officeart/2005/8/layout/radial2"/>
    <dgm:cxn modelId="{A3B93B29-B2F0-4345-B447-D5205E72CE3A}" type="presParOf" srcId="{CAC1789A-4638-FE41-AA94-7560358B70EA}" destId="{27DB2727-158F-5D43-8817-EE0AD96A6AB3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410439-C6E4-104C-85B5-B63FAC045EB4}" type="doc">
      <dgm:prSet loTypeId="urn:microsoft.com/office/officeart/2009/layout/CircleArrowProces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E9F167-4B32-3145-BA40-E25BB782C8A5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n-GB" sz="1400" dirty="0"/>
            <a:t>engage widely </a:t>
          </a:r>
          <a:r>
            <a:rPr lang="en-GB" sz="1400" i="0" dirty="0"/>
            <a:t>multi-disciplinary  multi-professional  </a:t>
          </a:r>
        </a:p>
      </dgm:t>
    </dgm:pt>
    <dgm:pt modelId="{39A12155-67ED-674C-AEBC-E5FCA35438BF}" type="parTrans" cxnId="{FE58687D-7D8F-B64D-9496-3E37FE6675CC}">
      <dgm:prSet/>
      <dgm:spPr/>
      <dgm:t>
        <a:bodyPr/>
        <a:lstStyle/>
        <a:p>
          <a:endParaRPr lang="en-US"/>
        </a:p>
      </dgm:t>
    </dgm:pt>
    <dgm:pt modelId="{51EAA281-36EF-2544-93EE-C498EB129AB0}" type="sibTrans" cxnId="{FE58687D-7D8F-B64D-9496-3E37FE6675CC}">
      <dgm:prSet/>
      <dgm:spPr/>
      <dgm:t>
        <a:bodyPr/>
        <a:lstStyle/>
        <a:p>
          <a:endParaRPr lang="en-US"/>
        </a:p>
      </dgm:t>
    </dgm:pt>
    <dgm:pt modelId="{970A737D-9633-254C-8FEA-AE4BD0E0BDD2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GB" sz="1400" dirty="0"/>
            <a:t>identify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GB" sz="1400" dirty="0"/>
            <a:t>exemplar solutions</a:t>
          </a:r>
        </a:p>
      </dgm:t>
    </dgm:pt>
    <dgm:pt modelId="{FBFDDF7A-3952-9849-92EC-7C710A14CD82}" type="parTrans" cxnId="{06E5593A-356A-3545-BB09-B816A6C4593B}">
      <dgm:prSet/>
      <dgm:spPr/>
      <dgm:t>
        <a:bodyPr/>
        <a:lstStyle/>
        <a:p>
          <a:endParaRPr lang="en-US"/>
        </a:p>
      </dgm:t>
    </dgm:pt>
    <dgm:pt modelId="{F68F68D1-8503-4545-BF86-4447C777A2FB}" type="sibTrans" cxnId="{06E5593A-356A-3545-BB09-B816A6C4593B}">
      <dgm:prSet/>
      <dgm:spPr/>
      <dgm:t>
        <a:bodyPr/>
        <a:lstStyle/>
        <a:p>
          <a:endParaRPr lang="en-US"/>
        </a:p>
      </dgm:t>
    </dgm:pt>
    <dgm:pt modelId="{B645E2C5-C753-9740-B82F-BEF0459A9834}">
      <dgm:prSet custT="1"/>
      <dgm:spPr/>
      <dgm:t>
        <a:bodyPr/>
        <a:lstStyle/>
        <a:p>
          <a:r>
            <a:rPr lang="en-GB" sz="1200" dirty="0"/>
            <a:t>foster collaborations to extend benefit </a:t>
          </a:r>
        </a:p>
      </dgm:t>
    </dgm:pt>
    <dgm:pt modelId="{37A422B0-D98A-F246-8C44-44248E910C32}" type="parTrans" cxnId="{3530E9D3-84F3-AF48-A4D5-BA336FF1E72C}">
      <dgm:prSet/>
      <dgm:spPr/>
      <dgm:t>
        <a:bodyPr/>
        <a:lstStyle/>
        <a:p>
          <a:endParaRPr lang="en-US"/>
        </a:p>
      </dgm:t>
    </dgm:pt>
    <dgm:pt modelId="{E6BDE94C-D981-6542-87B0-647775A5F2AA}" type="sibTrans" cxnId="{3530E9D3-84F3-AF48-A4D5-BA336FF1E72C}">
      <dgm:prSet/>
      <dgm:spPr/>
      <dgm:t>
        <a:bodyPr/>
        <a:lstStyle/>
        <a:p>
          <a:endParaRPr lang="en-US"/>
        </a:p>
      </dgm:t>
    </dgm:pt>
    <dgm:pt modelId="{2E63F119-02D0-0A4E-92DA-BDBFC37A3199}">
      <dgm:prSet custT="1"/>
      <dgm:spPr/>
      <dgm:t>
        <a:bodyPr/>
        <a:lstStyle/>
        <a:p>
          <a:r>
            <a:rPr lang="en-GB" sz="1400" dirty="0"/>
            <a:t>share &amp;  disseminate resources </a:t>
          </a:r>
        </a:p>
      </dgm:t>
    </dgm:pt>
    <dgm:pt modelId="{5B0EBB88-671F-6748-A1DE-764CB1C737E2}" type="parTrans" cxnId="{AACE84FC-A391-444F-AB14-6B70307A54CA}">
      <dgm:prSet/>
      <dgm:spPr/>
      <dgm:t>
        <a:bodyPr/>
        <a:lstStyle/>
        <a:p>
          <a:endParaRPr lang="en-US"/>
        </a:p>
      </dgm:t>
    </dgm:pt>
    <dgm:pt modelId="{1CC89112-5970-FA4C-9DB9-C9443821C2C3}" type="sibTrans" cxnId="{AACE84FC-A391-444F-AB14-6B70307A54CA}">
      <dgm:prSet/>
      <dgm:spPr/>
      <dgm:t>
        <a:bodyPr/>
        <a:lstStyle/>
        <a:p>
          <a:endParaRPr lang="en-US"/>
        </a:p>
      </dgm:t>
    </dgm:pt>
    <dgm:pt modelId="{5FE66269-3ACA-E440-8D0B-D6FBA3377461}" type="pres">
      <dgm:prSet presAssocID="{C7410439-C6E4-104C-85B5-B63FAC045EB4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B95EFA09-BD7C-EA4F-B61B-BE0795FA94DE}" type="pres">
      <dgm:prSet presAssocID="{EFE9F167-4B32-3145-BA40-E25BB782C8A5}" presName="Accent1" presStyleCnt="0"/>
      <dgm:spPr/>
    </dgm:pt>
    <dgm:pt modelId="{DBB2078C-4D9F-1F42-826F-3529E0C93739}" type="pres">
      <dgm:prSet presAssocID="{EFE9F167-4B32-3145-BA40-E25BB782C8A5}" presName="Accent" presStyleLbl="node1" presStyleIdx="0" presStyleCnt="4"/>
      <dgm:spPr>
        <a:solidFill>
          <a:srgbClr val="FFC000"/>
        </a:solidFill>
      </dgm:spPr>
    </dgm:pt>
    <dgm:pt modelId="{D6B2A169-F579-2743-B846-CC5112FA3D77}" type="pres">
      <dgm:prSet presAssocID="{EFE9F167-4B32-3145-BA40-E25BB782C8A5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9097F529-78A1-2B47-8667-0653064629D6}" type="pres">
      <dgm:prSet presAssocID="{970A737D-9633-254C-8FEA-AE4BD0E0BDD2}" presName="Accent2" presStyleCnt="0"/>
      <dgm:spPr/>
    </dgm:pt>
    <dgm:pt modelId="{8BB7970D-590D-1D48-BC4A-46F95B1CC3D2}" type="pres">
      <dgm:prSet presAssocID="{970A737D-9633-254C-8FEA-AE4BD0E0BDD2}" presName="Accent" presStyleLbl="node1" presStyleIdx="1" presStyleCnt="4"/>
      <dgm:spPr>
        <a:solidFill>
          <a:srgbClr val="C00000"/>
        </a:solidFill>
      </dgm:spPr>
    </dgm:pt>
    <dgm:pt modelId="{C8A04162-421F-1744-9F66-7F217BF7A37B}" type="pres">
      <dgm:prSet presAssocID="{970A737D-9633-254C-8FEA-AE4BD0E0BDD2}" presName="Parent2" presStyleLbl="revTx" presStyleIdx="1" presStyleCnt="4" custLinFactNeighborX="-4892" custLinFactNeighborY="-14377">
        <dgm:presLayoutVars>
          <dgm:chMax val="1"/>
          <dgm:chPref val="1"/>
          <dgm:bulletEnabled val="1"/>
        </dgm:presLayoutVars>
      </dgm:prSet>
      <dgm:spPr/>
    </dgm:pt>
    <dgm:pt modelId="{C32F85E9-C37F-FC46-962F-C486820FF463}" type="pres">
      <dgm:prSet presAssocID="{B645E2C5-C753-9740-B82F-BEF0459A9834}" presName="Accent3" presStyleCnt="0"/>
      <dgm:spPr/>
    </dgm:pt>
    <dgm:pt modelId="{1E72B02C-C204-A941-95CC-0BA6F1159EAE}" type="pres">
      <dgm:prSet presAssocID="{B645E2C5-C753-9740-B82F-BEF0459A9834}" presName="Accent" presStyleLbl="node1" presStyleIdx="2" presStyleCnt="4"/>
      <dgm:spPr>
        <a:solidFill>
          <a:srgbClr val="7030A0"/>
        </a:solidFill>
      </dgm:spPr>
    </dgm:pt>
    <dgm:pt modelId="{3B2B5E35-4E58-7B4B-A9C6-41CDF833427A}" type="pres">
      <dgm:prSet presAssocID="{B645E2C5-C753-9740-B82F-BEF0459A9834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E4FF8122-131E-9D44-BC15-67CD8EA35FC4}" type="pres">
      <dgm:prSet presAssocID="{2E63F119-02D0-0A4E-92DA-BDBFC37A3199}" presName="Accent4" presStyleCnt="0"/>
      <dgm:spPr/>
    </dgm:pt>
    <dgm:pt modelId="{E46621A3-0BC6-2545-B374-A7D64AB26E1B}" type="pres">
      <dgm:prSet presAssocID="{2E63F119-02D0-0A4E-92DA-BDBFC37A3199}" presName="Accent" presStyleLbl="node1" presStyleIdx="3" presStyleCnt="4"/>
      <dgm:spPr/>
    </dgm:pt>
    <dgm:pt modelId="{B323BC9A-802A-1D48-909E-4EB7548D8A68}" type="pres">
      <dgm:prSet presAssocID="{2E63F119-02D0-0A4E-92DA-BDBFC37A3199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06E5593A-356A-3545-BB09-B816A6C4593B}" srcId="{C7410439-C6E4-104C-85B5-B63FAC045EB4}" destId="{970A737D-9633-254C-8FEA-AE4BD0E0BDD2}" srcOrd="1" destOrd="0" parTransId="{FBFDDF7A-3952-9849-92EC-7C710A14CD82}" sibTransId="{F68F68D1-8503-4545-BF86-4447C777A2FB}"/>
    <dgm:cxn modelId="{8803F04C-6C1D-1842-BFB6-63263C14242B}" type="presOf" srcId="{C7410439-C6E4-104C-85B5-B63FAC045EB4}" destId="{5FE66269-3ACA-E440-8D0B-D6FBA3377461}" srcOrd="0" destOrd="0" presId="urn:microsoft.com/office/officeart/2009/layout/CircleArrowProcess"/>
    <dgm:cxn modelId="{B0D9404D-2D34-9D4B-B1D0-D8C6853D7393}" type="presOf" srcId="{EFE9F167-4B32-3145-BA40-E25BB782C8A5}" destId="{D6B2A169-F579-2743-B846-CC5112FA3D77}" srcOrd="0" destOrd="0" presId="urn:microsoft.com/office/officeart/2009/layout/CircleArrowProcess"/>
    <dgm:cxn modelId="{A9B4F871-6F13-E947-B71A-FF84DCD0FC26}" type="presOf" srcId="{970A737D-9633-254C-8FEA-AE4BD0E0BDD2}" destId="{C8A04162-421F-1744-9F66-7F217BF7A37B}" srcOrd="0" destOrd="0" presId="urn:microsoft.com/office/officeart/2009/layout/CircleArrowProcess"/>
    <dgm:cxn modelId="{FE58687D-7D8F-B64D-9496-3E37FE6675CC}" srcId="{C7410439-C6E4-104C-85B5-B63FAC045EB4}" destId="{EFE9F167-4B32-3145-BA40-E25BB782C8A5}" srcOrd="0" destOrd="0" parTransId="{39A12155-67ED-674C-AEBC-E5FCA35438BF}" sibTransId="{51EAA281-36EF-2544-93EE-C498EB129AB0}"/>
    <dgm:cxn modelId="{ADA3BAC3-FCDF-1341-A369-890A258225DC}" type="presOf" srcId="{B645E2C5-C753-9740-B82F-BEF0459A9834}" destId="{3B2B5E35-4E58-7B4B-A9C6-41CDF833427A}" srcOrd="0" destOrd="0" presId="urn:microsoft.com/office/officeart/2009/layout/CircleArrowProcess"/>
    <dgm:cxn modelId="{8D6D40CB-5C2C-4F48-8FF6-267E29D6024B}" type="presOf" srcId="{2E63F119-02D0-0A4E-92DA-BDBFC37A3199}" destId="{B323BC9A-802A-1D48-909E-4EB7548D8A68}" srcOrd="0" destOrd="0" presId="urn:microsoft.com/office/officeart/2009/layout/CircleArrowProcess"/>
    <dgm:cxn modelId="{3530E9D3-84F3-AF48-A4D5-BA336FF1E72C}" srcId="{C7410439-C6E4-104C-85B5-B63FAC045EB4}" destId="{B645E2C5-C753-9740-B82F-BEF0459A9834}" srcOrd="2" destOrd="0" parTransId="{37A422B0-D98A-F246-8C44-44248E910C32}" sibTransId="{E6BDE94C-D981-6542-87B0-647775A5F2AA}"/>
    <dgm:cxn modelId="{AACE84FC-A391-444F-AB14-6B70307A54CA}" srcId="{C7410439-C6E4-104C-85B5-B63FAC045EB4}" destId="{2E63F119-02D0-0A4E-92DA-BDBFC37A3199}" srcOrd="3" destOrd="0" parTransId="{5B0EBB88-671F-6748-A1DE-764CB1C737E2}" sibTransId="{1CC89112-5970-FA4C-9DB9-C9443821C2C3}"/>
    <dgm:cxn modelId="{00721F3B-69C9-4A44-B874-A17436A61983}" type="presParOf" srcId="{5FE66269-3ACA-E440-8D0B-D6FBA3377461}" destId="{B95EFA09-BD7C-EA4F-B61B-BE0795FA94DE}" srcOrd="0" destOrd="0" presId="urn:microsoft.com/office/officeart/2009/layout/CircleArrowProcess"/>
    <dgm:cxn modelId="{F15D8D66-9DDE-D045-A172-4B4F1B56588F}" type="presParOf" srcId="{B95EFA09-BD7C-EA4F-B61B-BE0795FA94DE}" destId="{DBB2078C-4D9F-1F42-826F-3529E0C93739}" srcOrd="0" destOrd="0" presId="urn:microsoft.com/office/officeart/2009/layout/CircleArrowProcess"/>
    <dgm:cxn modelId="{2BA41329-8F20-0F4D-A3D2-94FE9BCF4C4D}" type="presParOf" srcId="{5FE66269-3ACA-E440-8D0B-D6FBA3377461}" destId="{D6B2A169-F579-2743-B846-CC5112FA3D77}" srcOrd="1" destOrd="0" presId="urn:microsoft.com/office/officeart/2009/layout/CircleArrowProcess"/>
    <dgm:cxn modelId="{E1509454-4DE3-FF44-971D-B0D77A7F97A2}" type="presParOf" srcId="{5FE66269-3ACA-E440-8D0B-D6FBA3377461}" destId="{9097F529-78A1-2B47-8667-0653064629D6}" srcOrd="2" destOrd="0" presId="urn:microsoft.com/office/officeart/2009/layout/CircleArrowProcess"/>
    <dgm:cxn modelId="{43527046-900B-F54E-A5F2-032D443B66E8}" type="presParOf" srcId="{9097F529-78A1-2B47-8667-0653064629D6}" destId="{8BB7970D-590D-1D48-BC4A-46F95B1CC3D2}" srcOrd="0" destOrd="0" presId="urn:microsoft.com/office/officeart/2009/layout/CircleArrowProcess"/>
    <dgm:cxn modelId="{2FB7EED8-0D7C-4948-8D75-32713CFD1403}" type="presParOf" srcId="{5FE66269-3ACA-E440-8D0B-D6FBA3377461}" destId="{C8A04162-421F-1744-9F66-7F217BF7A37B}" srcOrd="3" destOrd="0" presId="urn:microsoft.com/office/officeart/2009/layout/CircleArrowProcess"/>
    <dgm:cxn modelId="{82CA0CE0-57E8-204A-BC7F-A96F4B21F2B2}" type="presParOf" srcId="{5FE66269-3ACA-E440-8D0B-D6FBA3377461}" destId="{C32F85E9-C37F-FC46-962F-C486820FF463}" srcOrd="4" destOrd="0" presId="urn:microsoft.com/office/officeart/2009/layout/CircleArrowProcess"/>
    <dgm:cxn modelId="{807B1791-04FC-CA48-A03C-A55DF0695EE3}" type="presParOf" srcId="{C32F85E9-C37F-FC46-962F-C486820FF463}" destId="{1E72B02C-C204-A941-95CC-0BA6F1159EAE}" srcOrd="0" destOrd="0" presId="urn:microsoft.com/office/officeart/2009/layout/CircleArrowProcess"/>
    <dgm:cxn modelId="{9F3C894C-2EA3-3D48-9F39-44877D10628E}" type="presParOf" srcId="{5FE66269-3ACA-E440-8D0B-D6FBA3377461}" destId="{3B2B5E35-4E58-7B4B-A9C6-41CDF833427A}" srcOrd="5" destOrd="0" presId="urn:microsoft.com/office/officeart/2009/layout/CircleArrowProcess"/>
    <dgm:cxn modelId="{9F67D6BF-5E19-CA41-8E24-E1304AE1B8EE}" type="presParOf" srcId="{5FE66269-3ACA-E440-8D0B-D6FBA3377461}" destId="{E4FF8122-131E-9D44-BC15-67CD8EA35FC4}" srcOrd="6" destOrd="0" presId="urn:microsoft.com/office/officeart/2009/layout/CircleArrowProcess"/>
    <dgm:cxn modelId="{77776500-5CF8-D04C-9B3A-010BFD3ADD50}" type="presParOf" srcId="{E4FF8122-131E-9D44-BC15-67CD8EA35FC4}" destId="{E46621A3-0BC6-2545-B374-A7D64AB26E1B}" srcOrd="0" destOrd="0" presId="urn:microsoft.com/office/officeart/2009/layout/CircleArrowProcess"/>
    <dgm:cxn modelId="{1878AB84-C5D7-FA49-9F17-7E2AA97A8EB7}" type="presParOf" srcId="{5FE66269-3ACA-E440-8D0B-D6FBA3377461}" destId="{B323BC9A-802A-1D48-909E-4EB7548D8A68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D7D399-F446-4249-97B7-9E14431CF9D9}" type="doc">
      <dgm:prSet loTypeId="urn:microsoft.com/office/officeart/2008/layout/AlternatingHexagon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C69320-CF10-3245-B731-DE12C96FF74F}">
      <dgm:prSet phldrT="[Text]"/>
      <dgm:spPr>
        <a:solidFill>
          <a:srgbClr val="C00000"/>
        </a:solidFill>
      </dgm:spPr>
      <dgm:t>
        <a:bodyPr/>
        <a:lstStyle/>
        <a:p>
          <a:r>
            <a:rPr lang="en-US" b="1" dirty="0"/>
            <a:t>'working better together'</a:t>
          </a:r>
        </a:p>
      </dgm:t>
    </dgm:pt>
    <dgm:pt modelId="{F09C973E-1519-9142-8122-EF690A56DCF2}" type="parTrans" cxnId="{827500C7-D182-7140-A31F-E84D6B975E49}">
      <dgm:prSet/>
      <dgm:spPr/>
      <dgm:t>
        <a:bodyPr/>
        <a:lstStyle/>
        <a:p>
          <a:endParaRPr lang="en-US"/>
        </a:p>
      </dgm:t>
    </dgm:pt>
    <dgm:pt modelId="{EDF93AC8-8F22-7C4C-A9D1-9CF3627121A4}" type="sibTrans" cxnId="{827500C7-D182-7140-A31F-E84D6B975E49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1924EB3C-F437-FA4E-87A0-64F5C3A47020}">
      <dgm:prSet phldrT="[Text]"/>
      <dgm:spPr>
        <a:solidFill>
          <a:srgbClr val="0070C0"/>
        </a:solidFill>
      </dgm:spPr>
      <dgm:t>
        <a:bodyPr/>
        <a:lstStyle/>
        <a:p>
          <a:r>
            <a:rPr lang="en-US" b="1" dirty="0"/>
            <a:t>learning from each other </a:t>
          </a:r>
        </a:p>
      </dgm:t>
    </dgm:pt>
    <dgm:pt modelId="{516BFE89-54CA-1845-B375-0E29D17D1C9C}" type="parTrans" cxnId="{FC2FDFF0-F8E3-394C-856C-0A632FBA526F}">
      <dgm:prSet/>
      <dgm:spPr/>
      <dgm:t>
        <a:bodyPr/>
        <a:lstStyle/>
        <a:p>
          <a:endParaRPr lang="en-US"/>
        </a:p>
      </dgm:t>
    </dgm:pt>
    <dgm:pt modelId="{AB6B69EF-5B67-1E4C-A3CE-D9051AFBAE65}" type="sibTrans" cxnId="{FC2FDFF0-F8E3-394C-856C-0A632FBA526F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B30C9D86-9760-5A45-A7CF-7E37D7667449}">
      <dgm:prSet phldrT="[Text]"/>
      <dgm:spPr>
        <a:solidFill>
          <a:srgbClr val="C00000"/>
        </a:solidFill>
      </dgm:spPr>
      <dgm:t>
        <a:bodyPr/>
        <a:lstStyle/>
        <a:p>
          <a:r>
            <a:rPr lang="en-US" b="1" dirty="0"/>
            <a:t>'do not reinvent the wheel' </a:t>
          </a:r>
        </a:p>
      </dgm:t>
    </dgm:pt>
    <dgm:pt modelId="{05A93D78-F960-C142-8C84-C9A8E0C068C9}" type="parTrans" cxnId="{8A0FF061-D0E6-874A-9084-138CDF79220A}">
      <dgm:prSet/>
      <dgm:spPr/>
      <dgm:t>
        <a:bodyPr/>
        <a:lstStyle/>
        <a:p>
          <a:endParaRPr lang="en-US"/>
        </a:p>
      </dgm:t>
    </dgm:pt>
    <dgm:pt modelId="{A5B4456A-ECAD-734B-911B-3D62024117B7}" type="sibTrans" cxnId="{8A0FF061-D0E6-874A-9084-138CDF79220A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5605E603-E904-704F-B2B7-F5CF7A752022}">
      <dgm:prSet phldrT="[Text]"/>
      <dgm:spPr>
        <a:solidFill>
          <a:srgbClr val="C00000"/>
        </a:solidFill>
      </dgm:spPr>
      <dgm:t>
        <a:bodyPr/>
        <a:lstStyle/>
        <a:p>
          <a:r>
            <a:rPr lang="en-US" b="1" dirty="0"/>
            <a:t>'low hanging fruit' </a:t>
          </a:r>
        </a:p>
      </dgm:t>
    </dgm:pt>
    <dgm:pt modelId="{2691103D-F146-6E4D-844C-C47D9A856C13}" type="parTrans" cxnId="{5235C4B3-38AA-194F-9FFB-0A5E77E001CE}">
      <dgm:prSet/>
      <dgm:spPr/>
      <dgm:t>
        <a:bodyPr/>
        <a:lstStyle/>
        <a:p>
          <a:endParaRPr lang="en-US"/>
        </a:p>
      </dgm:t>
    </dgm:pt>
    <dgm:pt modelId="{15D5D0A8-F102-E342-BCF6-02C6E6D4F163}" type="sibTrans" cxnId="{5235C4B3-38AA-194F-9FFB-0A5E77E001CE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CAC7DEC3-EBA8-D34A-9D3D-45C8D863655C}">
      <dgm:prSet phldrT="[Text]"/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en-US" b="1" dirty="0"/>
            <a:t>high impact for 'cost'</a:t>
          </a:r>
        </a:p>
      </dgm:t>
    </dgm:pt>
    <dgm:pt modelId="{1FD8C470-151F-5A48-822D-683C0A168DB3}" type="parTrans" cxnId="{6E6FC51A-F26E-D642-8133-31515A64AC68}">
      <dgm:prSet/>
      <dgm:spPr/>
      <dgm:t>
        <a:bodyPr/>
        <a:lstStyle/>
        <a:p>
          <a:endParaRPr lang="en-US"/>
        </a:p>
      </dgm:t>
    </dgm:pt>
    <dgm:pt modelId="{745AB5AB-9653-0A4D-A359-6A9A30A35D85}" type="sibTrans" cxnId="{6E6FC51A-F26E-D642-8133-31515A64AC68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5D15465A-707C-C241-9729-EA3D12965337}" type="pres">
      <dgm:prSet presAssocID="{EBD7D399-F446-4249-97B7-9E14431CF9D9}" presName="Name0" presStyleCnt="0">
        <dgm:presLayoutVars>
          <dgm:chMax/>
          <dgm:chPref/>
          <dgm:dir/>
          <dgm:animLvl val="lvl"/>
        </dgm:presLayoutVars>
      </dgm:prSet>
      <dgm:spPr/>
    </dgm:pt>
    <dgm:pt modelId="{98B91928-A74E-A546-BC51-42D4D391A604}" type="pres">
      <dgm:prSet presAssocID="{24C69320-CF10-3245-B731-DE12C96FF74F}" presName="composite" presStyleCnt="0"/>
      <dgm:spPr/>
    </dgm:pt>
    <dgm:pt modelId="{215CC6D2-59BC-5A44-B5AE-CBF4B54D0A90}" type="pres">
      <dgm:prSet presAssocID="{24C69320-CF10-3245-B731-DE12C96FF74F}" presName="Parent1" presStyleLbl="node1" presStyleIdx="0" presStyleCnt="10">
        <dgm:presLayoutVars>
          <dgm:chMax val="1"/>
          <dgm:chPref val="1"/>
          <dgm:bulletEnabled val="1"/>
        </dgm:presLayoutVars>
      </dgm:prSet>
      <dgm:spPr/>
    </dgm:pt>
    <dgm:pt modelId="{D04F384D-504F-B646-89C7-5B1E77809930}" type="pres">
      <dgm:prSet presAssocID="{24C69320-CF10-3245-B731-DE12C96FF74F}" presName="Childtext1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DDE73BA4-70F5-774E-B865-C4DD9C6ABFA4}" type="pres">
      <dgm:prSet presAssocID="{24C69320-CF10-3245-B731-DE12C96FF74F}" presName="BalanceSpacing" presStyleCnt="0"/>
      <dgm:spPr/>
    </dgm:pt>
    <dgm:pt modelId="{B965D78B-C44F-4643-BFA2-3454EC41630E}" type="pres">
      <dgm:prSet presAssocID="{24C69320-CF10-3245-B731-DE12C96FF74F}" presName="BalanceSpacing1" presStyleCnt="0"/>
      <dgm:spPr/>
    </dgm:pt>
    <dgm:pt modelId="{1CCE534D-0BED-144F-84A4-C396F2695065}" type="pres">
      <dgm:prSet presAssocID="{EDF93AC8-8F22-7C4C-A9D1-9CF3627121A4}" presName="Accent1Text" presStyleLbl="node1" presStyleIdx="1" presStyleCnt="10" custLinFactNeighborX="-7566" custLinFactNeighborY="-2993"/>
      <dgm:spPr/>
    </dgm:pt>
    <dgm:pt modelId="{9DEAFE93-6A3A-9645-BA12-3A2F5A055107}" type="pres">
      <dgm:prSet presAssocID="{EDF93AC8-8F22-7C4C-A9D1-9CF3627121A4}" presName="spaceBetweenRectangles" presStyleCnt="0"/>
      <dgm:spPr/>
    </dgm:pt>
    <dgm:pt modelId="{50303D95-F031-FD45-AF81-7937D128846D}" type="pres">
      <dgm:prSet presAssocID="{1924EB3C-F437-FA4E-87A0-64F5C3A47020}" presName="composite" presStyleCnt="0"/>
      <dgm:spPr/>
    </dgm:pt>
    <dgm:pt modelId="{0F9C8BD5-7582-EA49-ACDF-DF94BD7A3845}" type="pres">
      <dgm:prSet presAssocID="{1924EB3C-F437-FA4E-87A0-64F5C3A47020}" presName="Parent1" presStyleLbl="node1" presStyleIdx="2" presStyleCnt="10">
        <dgm:presLayoutVars>
          <dgm:chMax val="1"/>
          <dgm:chPref val="1"/>
          <dgm:bulletEnabled val="1"/>
        </dgm:presLayoutVars>
      </dgm:prSet>
      <dgm:spPr/>
    </dgm:pt>
    <dgm:pt modelId="{AEF87036-38C5-D245-B388-1A4A94526E65}" type="pres">
      <dgm:prSet presAssocID="{1924EB3C-F437-FA4E-87A0-64F5C3A47020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69DD18DD-F081-4C4C-923A-D183B9C7B408}" type="pres">
      <dgm:prSet presAssocID="{1924EB3C-F437-FA4E-87A0-64F5C3A47020}" presName="BalanceSpacing" presStyleCnt="0"/>
      <dgm:spPr/>
    </dgm:pt>
    <dgm:pt modelId="{34CAF518-E12A-524C-950A-BCE538FD5B20}" type="pres">
      <dgm:prSet presAssocID="{1924EB3C-F437-FA4E-87A0-64F5C3A47020}" presName="BalanceSpacing1" presStyleCnt="0"/>
      <dgm:spPr/>
    </dgm:pt>
    <dgm:pt modelId="{E7A44C77-5EC3-8C43-BD11-118387782E6E}" type="pres">
      <dgm:prSet presAssocID="{AB6B69EF-5B67-1E4C-A3CE-D9051AFBAE65}" presName="Accent1Text" presStyleLbl="node1" presStyleIdx="3" presStyleCnt="10" custLinFactNeighborX="1936" custLinFactNeighborY="0"/>
      <dgm:spPr/>
    </dgm:pt>
    <dgm:pt modelId="{EB4A9178-9DFF-F246-BCA0-C759C06DD11F}" type="pres">
      <dgm:prSet presAssocID="{AB6B69EF-5B67-1E4C-A3CE-D9051AFBAE65}" presName="spaceBetweenRectangles" presStyleCnt="0"/>
      <dgm:spPr/>
    </dgm:pt>
    <dgm:pt modelId="{1F103E08-A30C-1443-A87B-B64F6E2A9B2B}" type="pres">
      <dgm:prSet presAssocID="{B30C9D86-9760-5A45-A7CF-7E37D7667449}" presName="composite" presStyleCnt="0"/>
      <dgm:spPr/>
    </dgm:pt>
    <dgm:pt modelId="{4E66E739-0392-744A-A28F-8AEE7F1C1454}" type="pres">
      <dgm:prSet presAssocID="{B30C9D86-9760-5A45-A7CF-7E37D7667449}" presName="Parent1" presStyleLbl="node1" presStyleIdx="4" presStyleCnt="10">
        <dgm:presLayoutVars>
          <dgm:chMax val="1"/>
          <dgm:chPref val="1"/>
          <dgm:bulletEnabled val="1"/>
        </dgm:presLayoutVars>
      </dgm:prSet>
      <dgm:spPr/>
    </dgm:pt>
    <dgm:pt modelId="{C4E64AA3-E0B4-FB4F-8C16-9761D8616385}" type="pres">
      <dgm:prSet presAssocID="{B30C9D86-9760-5A45-A7CF-7E37D7667449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9D44E4BE-01A6-8246-86A8-A26B06175FD9}" type="pres">
      <dgm:prSet presAssocID="{B30C9D86-9760-5A45-A7CF-7E37D7667449}" presName="BalanceSpacing" presStyleCnt="0"/>
      <dgm:spPr/>
    </dgm:pt>
    <dgm:pt modelId="{D9024A4F-E02D-6C4B-B7F0-9026FF954842}" type="pres">
      <dgm:prSet presAssocID="{B30C9D86-9760-5A45-A7CF-7E37D7667449}" presName="BalanceSpacing1" presStyleCnt="0"/>
      <dgm:spPr/>
    </dgm:pt>
    <dgm:pt modelId="{5A4016A2-D214-BD4C-887C-E8D829539A97}" type="pres">
      <dgm:prSet presAssocID="{A5B4456A-ECAD-734B-911B-3D62024117B7}" presName="Accent1Text" presStyleLbl="node1" presStyleIdx="5" presStyleCnt="10" custLinFactNeighborX="-11665" custLinFactNeighborY="4905"/>
      <dgm:spPr/>
    </dgm:pt>
    <dgm:pt modelId="{A3A66962-8475-9344-BB3A-2BCEE8F45AE4}" type="pres">
      <dgm:prSet presAssocID="{A5B4456A-ECAD-734B-911B-3D62024117B7}" presName="spaceBetweenRectangles" presStyleCnt="0"/>
      <dgm:spPr/>
    </dgm:pt>
    <dgm:pt modelId="{12965398-28F4-114C-BEC0-46FD4C76DE9E}" type="pres">
      <dgm:prSet presAssocID="{CAC7DEC3-EBA8-D34A-9D3D-45C8D863655C}" presName="composite" presStyleCnt="0"/>
      <dgm:spPr/>
    </dgm:pt>
    <dgm:pt modelId="{DAD080E9-6E07-2B48-A519-8016E71E88FB}" type="pres">
      <dgm:prSet presAssocID="{CAC7DEC3-EBA8-D34A-9D3D-45C8D863655C}" presName="Parent1" presStyleLbl="node1" presStyleIdx="6" presStyleCnt="10">
        <dgm:presLayoutVars>
          <dgm:chMax val="1"/>
          <dgm:chPref val="1"/>
          <dgm:bulletEnabled val="1"/>
        </dgm:presLayoutVars>
      </dgm:prSet>
      <dgm:spPr/>
    </dgm:pt>
    <dgm:pt modelId="{5D9014B3-D1A7-9C4C-AB88-D640926D635B}" type="pres">
      <dgm:prSet presAssocID="{CAC7DEC3-EBA8-D34A-9D3D-45C8D863655C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83FE77C0-E4FC-BA4F-823A-D83041919244}" type="pres">
      <dgm:prSet presAssocID="{CAC7DEC3-EBA8-D34A-9D3D-45C8D863655C}" presName="BalanceSpacing" presStyleCnt="0"/>
      <dgm:spPr/>
    </dgm:pt>
    <dgm:pt modelId="{CAB85388-E97F-6A49-B99C-72057302F894}" type="pres">
      <dgm:prSet presAssocID="{CAC7DEC3-EBA8-D34A-9D3D-45C8D863655C}" presName="BalanceSpacing1" presStyleCnt="0"/>
      <dgm:spPr/>
    </dgm:pt>
    <dgm:pt modelId="{FCB99A33-13C8-674D-B808-7B5062CE3D71}" type="pres">
      <dgm:prSet presAssocID="{745AB5AB-9653-0A4D-A359-6A9A30A35D85}" presName="Accent1Text" presStyleLbl="node1" presStyleIdx="7" presStyleCnt="10"/>
      <dgm:spPr/>
    </dgm:pt>
    <dgm:pt modelId="{D98F8071-2D7D-0B4B-900F-07A2D327B11E}" type="pres">
      <dgm:prSet presAssocID="{745AB5AB-9653-0A4D-A359-6A9A30A35D85}" presName="spaceBetweenRectangles" presStyleCnt="0"/>
      <dgm:spPr/>
    </dgm:pt>
    <dgm:pt modelId="{23721A06-CF12-474C-8077-0777E6C14D71}" type="pres">
      <dgm:prSet presAssocID="{5605E603-E904-704F-B2B7-F5CF7A752022}" presName="composite" presStyleCnt="0"/>
      <dgm:spPr/>
    </dgm:pt>
    <dgm:pt modelId="{DD25FE15-ACFC-6A44-863F-F0592AD48849}" type="pres">
      <dgm:prSet presAssocID="{5605E603-E904-704F-B2B7-F5CF7A752022}" presName="Parent1" presStyleLbl="node1" presStyleIdx="8" presStyleCnt="10">
        <dgm:presLayoutVars>
          <dgm:chMax val="1"/>
          <dgm:chPref val="1"/>
          <dgm:bulletEnabled val="1"/>
        </dgm:presLayoutVars>
      </dgm:prSet>
      <dgm:spPr/>
    </dgm:pt>
    <dgm:pt modelId="{50CB8ABF-9506-0942-955F-4528A3CD338B}" type="pres">
      <dgm:prSet presAssocID="{5605E603-E904-704F-B2B7-F5CF7A752022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E8C60BCF-9DD8-F440-9177-77AFD94972EB}" type="pres">
      <dgm:prSet presAssocID="{5605E603-E904-704F-B2B7-F5CF7A752022}" presName="BalanceSpacing" presStyleCnt="0"/>
      <dgm:spPr/>
    </dgm:pt>
    <dgm:pt modelId="{2C5346D0-CD78-7646-9208-B9A1136DDFCA}" type="pres">
      <dgm:prSet presAssocID="{5605E603-E904-704F-B2B7-F5CF7A752022}" presName="BalanceSpacing1" presStyleCnt="0"/>
      <dgm:spPr/>
    </dgm:pt>
    <dgm:pt modelId="{62472507-5FAA-6C42-A55E-4CE3C3753A04}" type="pres">
      <dgm:prSet presAssocID="{15D5D0A8-F102-E342-BCF6-02C6E6D4F163}" presName="Accent1Text" presStyleLbl="node1" presStyleIdx="9" presStyleCnt="10"/>
      <dgm:spPr/>
    </dgm:pt>
  </dgm:ptLst>
  <dgm:cxnLst>
    <dgm:cxn modelId="{457F5316-B777-BD4A-8089-03479810B28F}" type="presOf" srcId="{B30C9D86-9760-5A45-A7CF-7E37D7667449}" destId="{4E66E739-0392-744A-A28F-8AEE7F1C1454}" srcOrd="0" destOrd="0" presId="urn:microsoft.com/office/officeart/2008/layout/AlternatingHexagons"/>
    <dgm:cxn modelId="{7BD85B17-5112-8D4C-96F8-D13234283DD1}" type="presOf" srcId="{EBD7D399-F446-4249-97B7-9E14431CF9D9}" destId="{5D15465A-707C-C241-9729-EA3D12965337}" srcOrd="0" destOrd="0" presId="urn:microsoft.com/office/officeart/2008/layout/AlternatingHexagons"/>
    <dgm:cxn modelId="{6E6FC51A-F26E-D642-8133-31515A64AC68}" srcId="{EBD7D399-F446-4249-97B7-9E14431CF9D9}" destId="{CAC7DEC3-EBA8-D34A-9D3D-45C8D863655C}" srcOrd="3" destOrd="0" parTransId="{1FD8C470-151F-5A48-822D-683C0A168DB3}" sibTransId="{745AB5AB-9653-0A4D-A359-6A9A30A35D85}"/>
    <dgm:cxn modelId="{66436D1E-AC46-A54F-8A39-34BE463F396F}" type="presOf" srcId="{24C69320-CF10-3245-B731-DE12C96FF74F}" destId="{215CC6D2-59BC-5A44-B5AE-CBF4B54D0A90}" srcOrd="0" destOrd="0" presId="urn:microsoft.com/office/officeart/2008/layout/AlternatingHexagons"/>
    <dgm:cxn modelId="{8A0FF061-D0E6-874A-9084-138CDF79220A}" srcId="{EBD7D399-F446-4249-97B7-9E14431CF9D9}" destId="{B30C9D86-9760-5A45-A7CF-7E37D7667449}" srcOrd="2" destOrd="0" parTransId="{05A93D78-F960-C142-8C84-C9A8E0C068C9}" sibTransId="{A5B4456A-ECAD-734B-911B-3D62024117B7}"/>
    <dgm:cxn modelId="{6F3EE66F-08BB-9643-A7FD-64F4E83D1D37}" type="presOf" srcId="{745AB5AB-9653-0A4D-A359-6A9A30A35D85}" destId="{FCB99A33-13C8-674D-B808-7B5062CE3D71}" srcOrd="0" destOrd="0" presId="urn:microsoft.com/office/officeart/2008/layout/AlternatingHexagons"/>
    <dgm:cxn modelId="{14422E74-F39F-3A40-93F8-84CF1BC28A21}" type="presOf" srcId="{EDF93AC8-8F22-7C4C-A9D1-9CF3627121A4}" destId="{1CCE534D-0BED-144F-84A4-C396F2695065}" srcOrd="0" destOrd="0" presId="urn:microsoft.com/office/officeart/2008/layout/AlternatingHexagons"/>
    <dgm:cxn modelId="{40B39F78-6E5B-934B-9300-EAF59C653026}" type="presOf" srcId="{A5B4456A-ECAD-734B-911B-3D62024117B7}" destId="{5A4016A2-D214-BD4C-887C-E8D829539A97}" srcOrd="0" destOrd="0" presId="urn:microsoft.com/office/officeart/2008/layout/AlternatingHexagons"/>
    <dgm:cxn modelId="{9292A3A3-B224-FB4C-84AA-8B80CE51B15B}" type="presOf" srcId="{AB6B69EF-5B67-1E4C-A3CE-D9051AFBAE65}" destId="{E7A44C77-5EC3-8C43-BD11-118387782E6E}" srcOrd="0" destOrd="0" presId="urn:microsoft.com/office/officeart/2008/layout/AlternatingHexagons"/>
    <dgm:cxn modelId="{5235C4B3-38AA-194F-9FFB-0A5E77E001CE}" srcId="{EBD7D399-F446-4249-97B7-9E14431CF9D9}" destId="{5605E603-E904-704F-B2B7-F5CF7A752022}" srcOrd="4" destOrd="0" parTransId="{2691103D-F146-6E4D-844C-C47D9A856C13}" sibTransId="{15D5D0A8-F102-E342-BCF6-02C6E6D4F163}"/>
    <dgm:cxn modelId="{2D6F3BC2-FB4E-5E43-B554-82C2A6494C6B}" type="presOf" srcId="{CAC7DEC3-EBA8-D34A-9D3D-45C8D863655C}" destId="{DAD080E9-6E07-2B48-A519-8016E71E88FB}" srcOrd="0" destOrd="0" presId="urn:microsoft.com/office/officeart/2008/layout/AlternatingHexagons"/>
    <dgm:cxn modelId="{73BDFAC5-FAA3-7C46-B829-A490DB945561}" type="presOf" srcId="{5605E603-E904-704F-B2B7-F5CF7A752022}" destId="{DD25FE15-ACFC-6A44-863F-F0592AD48849}" srcOrd="0" destOrd="0" presId="urn:microsoft.com/office/officeart/2008/layout/AlternatingHexagons"/>
    <dgm:cxn modelId="{827500C7-D182-7140-A31F-E84D6B975E49}" srcId="{EBD7D399-F446-4249-97B7-9E14431CF9D9}" destId="{24C69320-CF10-3245-B731-DE12C96FF74F}" srcOrd="0" destOrd="0" parTransId="{F09C973E-1519-9142-8122-EF690A56DCF2}" sibTransId="{EDF93AC8-8F22-7C4C-A9D1-9CF3627121A4}"/>
    <dgm:cxn modelId="{E5CB98CF-1FDA-094D-B905-6DE36C010612}" type="presOf" srcId="{15D5D0A8-F102-E342-BCF6-02C6E6D4F163}" destId="{62472507-5FAA-6C42-A55E-4CE3C3753A04}" srcOrd="0" destOrd="0" presId="urn:microsoft.com/office/officeart/2008/layout/AlternatingHexagons"/>
    <dgm:cxn modelId="{4C78E3D0-512B-E641-8151-4FD43CA201A0}" type="presOf" srcId="{1924EB3C-F437-FA4E-87A0-64F5C3A47020}" destId="{0F9C8BD5-7582-EA49-ACDF-DF94BD7A3845}" srcOrd="0" destOrd="0" presId="urn:microsoft.com/office/officeart/2008/layout/AlternatingHexagons"/>
    <dgm:cxn modelId="{FC2FDFF0-F8E3-394C-856C-0A632FBA526F}" srcId="{EBD7D399-F446-4249-97B7-9E14431CF9D9}" destId="{1924EB3C-F437-FA4E-87A0-64F5C3A47020}" srcOrd="1" destOrd="0" parTransId="{516BFE89-54CA-1845-B375-0E29D17D1C9C}" sibTransId="{AB6B69EF-5B67-1E4C-A3CE-D9051AFBAE65}"/>
    <dgm:cxn modelId="{0901430D-B47D-7B4F-AFBC-F2DAB8BD9843}" type="presParOf" srcId="{5D15465A-707C-C241-9729-EA3D12965337}" destId="{98B91928-A74E-A546-BC51-42D4D391A604}" srcOrd="0" destOrd="0" presId="urn:microsoft.com/office/officeart/2008/layout/AlternatingHexagons"/>
    <dgm:cxn modelId="{F1BD8070-0F1E-DD4C-B292-D8A4011192A7}" type="presParOf" srcId="{98B91928-A74E-A546-BC51-42D4D391A604}" destId="{215CC6D2-59BC-5A44-B5AE-CBF4B54D0A90}" srcOrd="0" destOrd="0" presId="urn:microsoft.com/office/officeart/2008/layout/AlternatingHexagons"/>
    <dgm:cxn modelId="{90EB45A6-C0E1-0B40-95A7-C6D83DD98A56}" type="presParOf" srcId="{98B91928-A74E-A546-BC51-42D4D391A604}" destId="{D04F384D-504F-B646-89C7-5B1E77809930}" srcOrd="1" destOrd="0" presId="urn:microsoft.com/office/officeart/2008/layout/AlternatingHexagons"/>
    <dgm:cxn modelId="{660BD976-9B34-E744-96ED-F35D9CA18DC6}" type="presParOf" srcId="{98B91928-A74E-A546-BC51-42D4D391A604}" destId="{DDE73BA4-70F5-774E-B865-C4DD9C6ABFA4}" srcOrd="2" destOrd="0" presId="urn:microsoft.com/office/officeart/2008/layout/AlternatingHexagons"/>
    <dgm:cxn modelId="{64A43457-B614-8444-A179-40940E327949}" type="presParOf" srcId="{98B91928-A74E-A546-BC51-42D4D391A604}" destId="{B965D78B-C44F-4643-BFA2-3454EC41630E}" srcOrd="3" destOrd="0" presId="urn:microsoft.com/office/officeart/2008/layout/AlternatingHexagons"/>
    <dgm:cxn modelId="{10234A95-2071-5648-86B6-9D44CB78C4D5}" type="presParOf" srcId="{98B91928-A74E-A546-BC51-42D4D391A604}" destId="{1CCE534D-0BED-144F-84A4-C396F2695065}" srcOrd="4" destOrd="0" presId="urn:microsoft.com/office/officeart/2008/layout/AlternatingHexagons"/>
    <dgm:cxn modelId="{73A8ECE3-48C7-E946-8633-9A69455A0D44}" type="presParOf" srcId="{5D15465A-707C-C241-9729-EA3D12965337}" destId="{9DEAFE93-6A3A-9645-BA12-3A2F5A055107}" srcOrd="1" destOrd="0" presId="urn:microsoft.com/office/officeart/2008/layout/AlternatingHexagons"/>
    <dgm:cxn modelId="{8E62F0B3-C59E-274D-9478-181CE00A1ECC}" type="presParOf" srcId="{5D15465A-707C-C241-9729-EA3D12965337}" destId="{50303D95-F031-FD45-AF81-7937D128846D}" srcOrd="2" destOrd="0" presId="urn:microsoft.com/office/officeart/2008/layout/AlternatingHexagons"/>
    <dgm:cxn modelId="{97939794-3A26-5D43-9C95-03F908E1324F}" type="presParOf" srcId="{50303D95-F031-FD45-AF81-7937D128846D}" destId="{0F9C8BD5-7582-EA49-ACDF-DF94BD7A3845}" srcOrd="0" destOrd="0" presId="urn:microsoft.com/office/officeart/2008/layout/AlternatingHexagons"/>
    <dgm:cxn modelId="{254E3DBD-2CC0-2F4C-B388-8DF11A6F526C}" type="presParOf" srcId="{50303D95-F031-FD45-AF81-7937D128846D}" destId="{AEF87036-38C5-D245-B388-1A4A94526E65}" srcOrd="1" destOrd="0" presId="urn:microsoft.com/office/officeart/2008/layout/AlternatingHexagons"/>
    <dgm:cxn modelId="{917932CF-8974-D640-89AF-1D3BDF2DCDCD}" type="presParOf" srcId="{50303D95-F031-FD45-AF81-7937D128846D}" destId="{69DD18DD-F081-4C4C-923A-D183B9C7B408}" srcOrd="2" destOrd="0" presId="urn:microsoft.com/office/officeart/2008/layout/AlternatingHexagons"/>
    <dgm:cxn modelId="{2C32D32A-673D-6347-A425-2A9A9A3257ED}" type="presParOf" srcId="{50303D95-F031-FD45-AF81-7937D128846D}" destId="{34CAF518-E12A-524C-950A-BCE538FD5B20}" srcOrd="3" destOrd="0" presId="urn:microsoft.com/office/officeart/2008/layout/AlternatingHexagons"/>
    <dgm:cxn modelId="{ABC840E6-462A-F448-8EFF-CFF630E209C9}" type="presParOf" srcId="{50303D95-F031-FD45-AF81-7937D128846D}" destId="{E7A44C77-5EC3-8C43-BD11-118387782E6E}" srcOrd="4" destOrd="0" presId="urn:microsoft.com/office/officeart/2008/layout/AlternatingHexagons"/>
    <dgm:cxn modelId="{D9023D87-5F21-AF4C-B483-BE2B8D43A67F}" type="presParOf" srcId="{5D15465A-707C-C241-9729-EA3D12965337}" destId="{EB4A9178-9DFF-F246-BCA0-C759C06DD11F}" srcOrd="3" destOrd="0" presId="urn:microsoft.com/office/officeart/2008/layout/AlternatingHexagons"/>
    <dgm:cxn modelId="{D2A3DECC-F76A-D448-AA29-756DF15FBFC8}" type="presParOf" srcId="{5D15465A-707C-C241-9729-EA3D12965337}" destId="{1F103E08-A30C-1443-A87B-B64F6E2A9B2B}" srcOrd="4" destOrd="0" presId="urn:microsoft.com/office/officeart/2008/layout/AlternatingHexagons"/>
    <dgm:cxn modelId="{C5451048-A78E-AF46-AC39-2187ADED54B1}" type="presParOf" srcId="{1F103E08-A30C-1443-A87B-B64F6E2A9B2B}" destId="{4E66E739-0392-744A-A28F-8AEE7F1C1454}" srcOrd="0" destOrd="0" presId="urn:microsoft.com/office/officeart/2008/layout/AlternatingHexagons"/>
    <dgm:cxn modelId="{BBEDDA90-EDFE-BB4A-93C0-A9FB5D9093B8}" type="presParOf" srcId="{1F103E08-A30C-1443-A87B-B64F6E2A9B2B}" destId="{C4E64AA3-E0B4-FB4F-8C16-9761D8616385}" srcOrd="1" destOrd="0" presId="urn:microsoft.com/office/officeart/2008/layout/AlternatingHexagons"/>
    <dgm:cxn modelId="{C29D2BE6-1303-1F46-B284-F4232CA6FABA}" type="presParOf" srcId="{1F103E08-A30C-1443-A87B-B64F6E2A9B2B}" destId="{9D44E4BE-01A6-8246-86A8-A26B06175FD9}" srcOrd="2" destOrd="0" presId="urn:microsoft.com/office/officeart/2008/layout/AlternatingHexagons"/>
    <dgm:cxn modelId="{CB739DB0-2F57-BB4E-BCC1-C5B5DE2F27AC}" type="presParOf" srcId="{1F103E08-A30C-1443-A87B-B64F6E2A9B2B}" destId="{D9024A4F-E02D-6C4B-B7F0-9026FF954842}" srcOrd="3" destOrd="0" presId="urn:microsoft.com/office/officeart/2008/layout/AlternatingHexagons"/>
    <dgm:cxn modelId="{3E7CEA3D-22EC-E141-B88C-815A2BE947FE}" type="presParOf" srcId="{1F103E08-A30C-1443-A87B-B64F6E2A9B2B}" destId="{5A4016A2-D214-BD4C-887C-E8D829539A97}" srcOrd="4" destOrd="0" presId="urn:microsoft.com/office/officeart/2008/layout/AlternatingHexagons"/>
    <dgm:cxn modelId="{A2BE2F70-1E61-A443-BFD3-61132070D62D}" type="presParOf" srcId="{5D15465A-707C-C241-9729-EA3D12965337}" destId="{A3A66962-8475-9344-BB3A-2BCEE8F45AE4}" srcOrd="5" destOrd="0" presId="urn:microsoft.com/office/officeart/2008/layout/AlternatingHexagons"/>
    <dgm:cxn modelId="{ACD63E4A-F135-C540-822B-0B4673CB12BE}" type="presParOf" srcId="{5D15465A-707C-C241-9729-EA3D12965337}" destId="{12965398-28F4-114C-BEC0-46FD4C76DE9E}" srcOrd="6" destOrd="0" presId="urn:microsoft.com/office/officeart/2008/layout/AlternatingHexagons"/>
    <dgm:cxn modelId="{2F637BD6-FA7C-B84E-8A4B-4295D87E91BA}" type="presParOf" srcId="{12965398-28F4-114C-BEC0-46FD4C76DE9E}" destId="{DAD080E9-6E07-2B48-A519-8016E71E88FB}" srcOrd="0" destOrd="0" presId="urn:microsoft.com/office/officeart/2008/layout/AlternatingHexagons"/>
    <dgm:cxn modelId="{E901026C-CBE5-2648-8037-B8DC8F852C13}" type="presParOf" srcId="{12965398-28F4-114C-BEC0-46FD4C76DE9E}" destId="{5D9014B3-D1A7-9C4C-AB88-D640926D635B}" srcOrd="1" destOrd="0" presId="urn:microsoft.com/office/officeart/2008/layout/AlternatingHexagons"/>
    <dgm:cxn modelId="{6697CAA8-E151-E145-81F0-8F58323E23C0}" type="presParOf" srcId="{12965398-28F4-114C-BEC0-46FD4C76DE9E}" destId="{83FE77C0-E4FC-BA4F-823A-D83041919244}" srcOrd="2" destOrd="0" presId="urn:microsoft.com/office/officeart/2008/layout/AlternatingHexagons"/>
    <dgm:cxn modelId="{AB4C8936-6FD5-2E4E-81ED-8D3F13E49293}" type="presParOf" srcId="{12965398-28F4-114C-BEC0-46FD4C76DE9E}" destId="{CAB85388-E97F-6A49-B99C-72057302F894}" srcOrd="3" destOrd="0" presId="urn:microsoft.com/office/officeart/2008/layout/AlternatingHexagons"/>
    <dgm:cxn modelId="{B4F112AD-9781-4243-ACB7-66305C3C7341}" type="presParOf" srcId="{12965398-28F4-114C-BEC0-46FD4C76DE9E}" destId="{FCB99A33-13C8-674D-B808-7B5062CE3D71}" srcOrd="4" destOrd="0" presId="urn:microsoft.com/office/officeart/2008/layout/AlternatingHexagons"/>
    <dgm:cxn modelId="{B3AFB3FC-A768-9147-B153-FE2E62EFDEB8}" type="presParOf" srcId="{5D15465A-707C-C241-9729-EA3D12965337}" destId="{D98F8071-2D7D-0B4B-900F-07A2D327B11E}" srcOrd="7" destOrd="0" presId="urn:microsoft.com/office/officeart/2008/layout/AlternatingHexagons"/>
    <dgm:cxn modelId="{0EF06DBC-0AFC-4D42-BB17-5A4C2D236A2D}" type="presParOf" srcId="{5D15465A-707C-C241-9729-EA3D12965337}" destId="{23721A06-CF12-474C-8077-0777E6C14D71}" srcOrd="8" destOrd="0" presId="urn:microsoft.com/office/officeart/2008/layout/AlternatingHexagons"/>
    <dgm:cxn modelId="{6F8DB8E6-AA94-D34B-9B51-19D5242006D8}" type="presParOf" srcId="{23721A06-CF12-474C-8077-0777E6C14D71}" destId="{DD25FE15-ACFC-6A44-863F-F0592AD48849}" srcOrd="0" destOrd="0" presId="urn:microsoft.com/office/officeart/2008/layout/AlternatingHexagons"/>
    <dgm:cxn modelId="{E8DF7110-3055-444B-A55D-3EC9758B141D}" type="presParOf" srcId="{23721A06-CF12-474C-8077-0777E6C14D71}" destId="{50CB8ABF-9506-0942-955F-4528A3CD338B}" srcOrd="1" destOrd="0" presId="urn:microsoft.com/office/officeart/2008/layout/AlternatingHexagons"/>
    <dgm:cxn modelId="{84A56207-A812-5646-9770-A6B1941EAE2F}" type="presParOf" srcId="{23721A06-CF12-474C-8077-0777E6C14D71}" destId="{E8C60BCF-9DD8-F440-9177-77AFD94972EB}" srcOrd="2" destOrd="0" presId="urn:microsoft.com/office/officeart/2008/layout/AlternatingHexagons"/>
    <dgm:cxn modelId="{0061406E-C9CC-EA4B-85D3-5FF1B250DD7C}" type="presParOf" srcId="{23721A06-CF12-474C-8077-0777E6C14D71}" destId="{2C5346D0-CD78-7646-9208-B9A1136DDFCA}" srcOrd="3" destOrd="0" presId="urn:microsoft.com/office/officeart/2008/layout/AlternatingHexagons"/>
    <dgm:cxn modelId="{B94CA77C-D71B-B045-AA97-32259DEB59E6}" type="presParOf" srcId="{23721A06-CF12-474C-8077-0777E6C14D71}" destId="{62472507-5FAA-6C42-A55E-4CE3C3753A0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16B6A8-3B23-9B4D-AEDE-A62BAFCFE5B7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2C1784-36F8-4D4D-A2C8-1D2576CF65AE}">
      <dgm:prSet phldrT="[Text]"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r>
            <a:rPr lang="en-US" dirty="0"/>
            <a:t>Awareness</a:t>
          </a:r>
        </a:p>
      </dgm:t>
    </dgm:pt>
    <dgm:pt modelId="{F37AF861-B598-EF4A-8982-1D1B91FCB7C9}" type="parTrans" cxnId="{BDE02F75-5745-114B-8698-9D6B5627324E}">
      <dgm:prSet/>
      <dgm:spPr/>
      <dgm:t>
        <a:bodyPr/>
        <a:lstStyle/>
        <a:p>
          <a:endParaRPr lang="en-US"/>
        </a:p>
      </dgm:t>
    </dgm:pt>
    <dgm:pt modelId="{8FA5E653-9BE6-DA44-B36E-7ED86FE6BB6B}" type="sibTrans" cxnId="{BDE02F75-5745-114B-8698-9D6B5627324E}">
      <dgm:prSet/>
      <dgm:spPr/>
      <dgm:t>
        <a:bodyPr/>
        <a:lstStyle/>
        <a:p>
          <a:endParaRPr lang="en-US"/>
        </a:p>
      </dgm:t>
    </dgm:pt>
    <dgm:pt modelId="{1A9BBB44-28CA-9940-B8A8-EDCB20BC2D3C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/>
            <a:t>Workforce capacity building </a:t>
          </a:r>
        </a:p>
      </dgm:t>
    </dgm:pt>
    <dgm:pt modelId="{4A365934-0EFC-B743-BFDA-D67BE8BE12CF}" type="parTrans" cxnId="{2BB9DC71-DEEE-7B4A-9359-B9E2D12F0522}">
      <dgm:prSet/>
      <dgm:spPr/>
      <dgm:t>
        <a:bodyPr/>
        <a:lstStyle/>
        <a:p>
          <a:endParaRPr lang="en-US"/>
        </a:p>
      </dgm:t>
    </dgm:pt>
    <dgm:pt modelId="{0293952D-BB6C-2B49-911F-F08D8E27E720}" type="sibTrans" cxnId="{2BB9DC71-DEEE-7B4A-9359-B9E2D12F0522}">
      <dgm:prSet/>
      <dgm:spPr/>
      <dgm:t>
        <a:bodyPr/>
        <a:lstStyle/>
        <a:p>
          <a:endParaRPr lang="en-US"/>
        </a:p>
      </dgm:t>
    </dgm:pt>
    <dgm:pt modelId="{154AB22F-C10E-7A4C-B722-AEB1E6AC612A}">
      <dgm:prSet phldrT="[Text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US" dirty="0"/>
            <a:t>Models of care</a:t>
          </a:r>
        </a:p>
      </dgm:t>
    </dgm:pt>
    <dgm:pt modelId="{5B00D2BC-0BB6-8548-8F23-7A3BEEECF47B}" type="parTrans" cxnId="{3CC328E4-8EE9-7541-842D-C3BB17543D10}">
      <dgm:prSet/>
      <dgm:spPr/>
      <dgm:t>
        <a:bodyPr/>
        <a:lstStyle/>
        <a:p>
          <a:endParaRPr lang="en-US"/>
        </a:p>
      </dgm:t>
    </dgm:pt>
    <dgm:pt modelId="{4C8DCFAF-7B90-3547-89FF-626254CC08C2}" type="sibTrans" cxnId="{3CC328E4-8EE9-7541-842D-C3BB17543D10}">
      <dgm:prSet/>
      <dgm:spPr/>
      <dgm:t>
        <a:bodyPr/>
        <a:lstStyle/>
        <a:p>
          <a:endParaRPr lang="en-US"/>
        </a:p>
      </dgm:t>
    </dgm:pt>
    <dgm:pt modelId="{3507A50D-F7A2-ED4A-8569-390A5C087896}">
      <dgm:prSet phldrT="[Text]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r>
            <a:rPr lang="en-US" dirty="0"/>
            <a:t>Advocacy</a:t>
          </a:r>
        </a:p>
      </dgm:t>
    </dgm:pt>
    <dgm:pt modelId="{E7543F94-4BDE-4E4E-955B-61E234D866FE}" type="parTrans" cxnId="{62436456-25AF-1C4D-B53F-455EFCCA52D2}">
      <dgm:prSet/>
      <dgm:spPr/>
      <dgm:t>
        <a:bodyPr/>
        <a:lstStyle/>
        <a:p>
          <a:endParaRPr lang="en-US"/>
        </a:p>
      </dgm:t>
    </dgm:pt>
    <dgm:pt modelId="{C2FF678D-443E-3045-93FC-1D24A1866999}" type="sibTrans" cxnId="{62436456-25AF-1C4D-B53F-455EFCCA52D2}">
      <dgm:prSet/>
      <dgm:spPr/>
      <dgm:t>
        <a:bodyPr/>
        <a:lstStyle/>
        <a:p>
          <a:endParaRPr lang="en-US"/>
        </a:p>
      </dgm:t>
    </dgm:pt>
    <dgm:pt modelId="{483BA676-786E-784F-80E8-C1DD34371CF6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Education and training</a:t>
          </a:r>
        </a:p>
      </dgm:t>
    </dgm:pt>
    <dgm:pt modelId="{04B52DF5-EA9E-E34C-B263-8C270894D483}" type="parTrans" cxnId="{B84BB5FE-DDCB-644E-BD07-219E18794EB9}">
      <dgm:prSet/>
      <dgm:spPr/>
      <dgm:t>
        <a:bodyPr/>
        <a:lstStyle/>
        <a:p>
          <a:endParaRPr lang="en-GB"/>
        </a:p>
      </dgm:t>
    </dgm:pt>
    <dgm:pt modelId="{7211FD7B-1551-8A4A-A0BF-B7D32AC0C687}" type="sibTrans" cxnId="{B84BB5FE-DDCB-644E-BD07-219E18794EB9}">
      <dgm:prSet/>
      <dgm:spPr/>
      <dgm:t>
        <a:bodyPr/>
        <a:lstStyle/>
        <a:p>
          <a:endParaRPr lang="en-GB"/>
        </a:p>
      </dgm:t>
    </dgm:pt>
    <dgm:pt modelId="{FA853EA9-ACEB-1246-A8C5-7B1733C39797}" type="pres">
      <dgm:prSet presAssocID="{3B16B6A8-3B23-9B4D-AEDE-A62BAFCFE5B7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BCEDBE02-E761-DD42-9750-0051CD742890}" type="pres">
      <dgm:prSet presAssocID="{3B16B6A8-3B23-9B4D-AEDE-A62BAFCFE5B7}" presName="cycle" presStyleCnt="0"/>
      <dgm:spPr/>
    </dgm:pt>
    <dgm:pt modelId="{A8B6091B-8F8C-4D4C-8F18-2C76FB98D689}" type="pres">
      <dgm:prSet presAssocID="{3B16B6A8-3B23-9B4D-AEDE-A62BAFCFE5B7}" presName="centerShape" presStyleCnt="0"/>
      <dgm:spPr/>
    </dgm:pt>
    <dgm:pt modelId="{F02167A4-AE6A-D24D-BB28-622700AD20B9}" type="pres">
      <dgm:prSet presAssocID="{3B16B6A8-3B23-9B4D-AEDE-A62BAFCFE5B7}" presName="connSite" presStyleLbl="node1" presStyleIdx="0" presStyleCnt="6"/>
      <dgm:spPr/>
    </dgm:pt>
    <dgm:pt modelId="{76C36752-A312-044F-B527-C4F72142C0F9}" type="pres">
      <dgm:prSet presAssocID="{3B16B6A8-3B23-9B4D-AEDE-A62BAFCFE5B7}" presName="visible" presStyleLbl="node1" presStyleIdx="0" presStyleCnt="6" custScaleX="81922" custScaleY="8703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D545A03-AC64-BA40-B991-E17A9138E50E}" type="pres">
      <dgm:prSet presAssocID="{F37AF861-B598-EF4A-8982-1D1B91FCB7C9}" presName="Name25" presStyleLbl="parChTrans1D1" presStyleIdx="0" presStyleCnt="5"/>
      <dgm:spPr/>
    </dgm:pt>
    <dgm:pt modelId="{37F02D5D-0E28-E747-9E07-15252732A939}" type="pres">
      <dgm:prSet presAssocID="{822C1784-36F8-4D4D-A2C8-1D2576CF65AE}" presName="node" presStyleCnt="0"/>
      <dgm:spPr/>
    </dgm:pt>
    <dgm:pt modelId="{F2A1C218-3EAA-2548-A579-C9A8E77700EA}" type="pres">
      <dgm:prSet presAssocID="{822C1784-36F8-4D4D-A2C8-1D2576CF65AE}" presName="parentNode" presStyleLbl="node1" presStyleIdx="1" presStyleCnt="6">
        <dgm:presLayoutVars>
          <dgm:chMax val="1"/>
          <dgm:bulletEnabled val="1"/>
        </dgm:presLayoutVars>
      </dgm:prSet>
      <dgm:spPr/>
    </dgm:pt>
    <dgm:pt modelId="{94F5BD5B-9A82-4442-BBE8-8B1BD009A49C}" type="pres">
      <dgm:prSet presAssocID="{822C1784-36F8-4D4D-A2C8-1D2576CF65AE}" presName="childNode" presStyleLbl="revTx" presStyleIdx="0" presStyleCnt="0">
        <dgm:presLayoutVars>
          <dgm:bulletEnabled val="1"/>
        </dgm:presLayoutVars>
      </dgm:prSet>
      <dgm:spPr/>
    </dgm:pt>
    <dgm:pt modelId="{1F3E5F99-A2CE-F54B-9A13-51F2D2C84435}" type="pres">
      <dgm:prSet presAssocID="{4A365934-0EFC-B743-BFDA-D67BE8BE12CF}" presName="Name25" presStyleLbl="parChTrans1D1" presStyleIdx="1" presStyleCnt="5"/>
      <dgm:spPr/>
    </dgm:pt>
    <dgm:pt modelId="{2C87C2C7-ED0F-7049-814E-7A56A7906156}" type="pres">
      <dgm:prSet presAssocID="{1A9BBB44-28CA-9940-B8A8-EDCB20BC2D3C}" presName="node" presStyleCnt="0"/>
      <dgm:spPr/>
    </dgm:pt>
    <dgm:pt modelId="{570DD96F-AB44-0B45-8D84-DD8869A8A918}" type="pres">
      <dgm:prSet presAssocID="{1A9BBB44-28CA-9940-B8A8-EDCB20BC2D3C}" presName="parentNode" presStyleLbl="node1" presStyleIdx="2" presStyleCnt="6">
        <dgm:presLayoutVars>
          <dgm:chMax val="1"/>
          <dgm:bulletEnabled val="1"/>
        </dgm:presLayoutVars>
      </dgm:prSet>
      <dgm:spPr/>
    </dgm:pt>
    <dgm:pt modelId="{A27E9AA1-F3AB-C64F-82B7-8F08F7172733}" type="pres">
      <dgm:prSet presAssocID="{1A9BBB44-28CA-9940-B8A8-EDCB20BC2D3C}" presName="childNode" presStyleLbl="revTx" presStyleIdx="0" presStyleCnt="0">
        <dgm:presLayoutVars>
          <dgm:bulletEnabled val="1"/>
        </dgm:presLayoutVars>
      </dgm:prSet>
      <dgm:spPr/>
    </dgm:pt>
    <dgm:pt modelId="{16865369-B8FB-B943-B342-0E50BD2433E8}" type="pres">
      <dgm:prSet presAssocID="{5B00D2BC-0BB6-8548-8F23-7A3BEEECF47B}" presName="Name25" presStyleLbl="parChTrans1D1" presStyleIdx="2" presStyleCnt="5"/>
      <dgm:spPr/>
    </dgm:pt>
    <dgm:pt modelId="{6AF1F1F1-9AA3-D748-B666-1D2600433071}" type="pres">
      <dgm:prSet presAssocID="{154AB22F-C10E-7A4C-B722-AEB1E6AC612A}" presName="node" presStyleCnt="0"/>
      <dgm:spPr/>
    </dgm:pt>
    <dgm:pt modelId="{C60D1CBC-2E80-F64A-8B52-985A535F74FF}" type="pres">
      <dgm:prSet presAssocID="{154AB22F-C10E-7A4C-B722-AEB1E6AC612A}" presName="parentNode" presStyleLbl="node1" presStyleIdx="3" presStyleCnt="6">
        <dgm:presLayoutVars>
          <dgm:chMax val="1"/>
          <dgm:bulletEnabled val="1"/>
        </dgm:presLayoutVars>
      </dgm:prSet>
      <dgm:spPr/>
    </dgm:pt>
    <dgm:pt modelId="{4B383F07-081F-9146-8D1A-F2854D21F4E9}" type="pres">
      <dgm:prSet presAssocID="{154AB22F-C10E-7A4C-B722-AEB1E6AC612A}" presName="childNode" presStyleLbl="revTx" presStyleIdx="0" presStyleCnt="0">
        <dgm:presLayoutVars>
          <dgm:bulletEnabled val="1"/>
        </dgm:presLayoutVars>
      </dgm:prSet>
      <dgm:spPr/>
    </dgm:pt>
    <dgm:pt modelId="{B183F9B2-99A1-5246-A825-750DDA0F0093}" type="pres">
      <dgm:prSet presAssocID="{04B52DF5-EA9E-E34C-B263-8C270894D483}" presName="Name25" presStyleLbl="parChTrans1D1" presStyleIdx="3" presStyleCnt="5"/>
      <dgm:spPr/>
    </dgm:pt>
    <dgm:pt modelId="{BEF6AF7D-6E6A-8B45-9A1E-284BC74A6EB3}" type="pres">
      <dgm:prSet presAssocID="{483BA676-786E-784F-80E8-C1DD34371CF6}" presName="node" presStyleCnt="0"/>
      <dgm:spPr/>
    </dgm:pt>
    <dgm:pt modelId="{DEBDDE30-19FB-0D4F-837D-EBEBA275CE62}" type="pres">
      <dgm:prSet presAssocID="{483BA676-786E-784F-80E8-C1DD34371CF6}" presName="parentNode" presStyleLbl="node1" presStyleIdx="4" presStyleCnt="6">
        <dgm:presLayoutVars>
          <dgm:chMax val="1"/>
          <dgm:bulletEnabled val="1"/>
        </dgm:presLayoutVars>
      </dgm:prSet>
      <dgm:spPr/>
    </dgm:pt>
    <dgm:pt modelId="{A4FEB9C1-245A-C146-8ED7-8A1AD1773FDD}" type="pres">
      <dgm:prSet presAssocID="{483BA676-786E-784F-80E8-C1DD34371CF6}" presName="childNode" presStyleLbl="revTx" presStyleIdx="0" presStyleCnt="0">
        <dgm:presLayoutVars>
          <dgm:bulletEnabled val="1"/>
        </dgm:presLayoutVars>
      </dgm:prSet>
      <dgm:spPr/>
    </dgm:pt>
    <dgm:pt modelId="{99B2F0B4-4010-A845-88E7-D4062AC494B6}" type="pres">
      <dgm:prSet presAssocID="{E7543F94-4BDE-4E4E-955B-61E234D866FE}" presName="Name25" presStyleLbl="parChTrans1D1" presStyleIdx="4" presStyleCnt="5"/>
      <dgm:spPr/>
    </dgm:pt>
    <dgm:pt modelId="{1B23AA34-D975-FF4C-96D1-450A872D185F}" type="pres">
      <dgm:prSet presAssocID="{3507A50D-F7A2-ED4A-8569-390A5C087896}" presName="node" presStyleCnt="0"/>
      <dgm:spPr/>
    </dgm:pt>
    <dgm:pt modelId="{00CAE10D-CCCF-A643-B626-D1E714BD783E}" type="pres">
      <dgm:prSet presAssocID="{3507A50D-F7A2-ED4A-8569-390A5C087896}" presName="parentNode" presStyleLbl="node1" presStyleIdx="5" presStyleCnt="6">
        <dgm:presLayoutVars>
          <dgm:chMax val="1"/>
          <dgm:bulletEnabled val="1"/>
        </dgm:presLayoutVars>
      </dgm:prSet>
      <dgm:spPr/>
    </dgm:pt>
    <dgm:pt modelId="{9A0F86BC-A923-3C4E-B470-E7DF63626071}" type="pres">
      <dgm:prSet presAssocID="{3507A50D-F7A2-ED4A-8569-390A5C087896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B9369E03-1395-4341-822C-5D58B3E48BCD}" type="presOf" srcId="{483BA676-786E-784F-80E8-C1DD34371CF6}" destId="{DEBDDE30-19FB-0D4F-837D-EBEBA275CE62}" srcOrd="0" destOrd="0" presId="urn:microsoft.com/office/officeart/2005/8/layout/radial2"/>
    <dgm:cxn modelId="{3734F006-2B5C-204D-A8EB-243CF444DD31}" type="presOf" srcId="{5B00D2BC-0BB6-8548-8F23-7A3BEEECF47B}" destId="{16865369-B8FB-B943-B342-0E50BD2433E8}" srcOrd="0" destOrd="0" presId="urn:microsoft.com/office/officeart/2005/8/layout/radial2"/>
    <dgm:cxn modelId="{25CF4C0D-EFE6-E345-8E27-E2B06063A64F}" type="presOf" srcId="{1A9BBB44-28CA-9940-B8A8-EDCB20BC2D3C}" destId="{570DD96F-AB44-0B45-8D84-DD8869A8A918}" srcOrd="0" destOrd="0" presId="urn:microsoft.com/office/officeart/2005/8/layout/radial2"/>
    <dgm:cxn modelId="{F33B2649-416E-8A40-B7F1-02BC377CA60A}" type="presOf" srcId="{E7543F94-4BDE-4E4E-955B-61E234D866FE}" destId="{99B2F0B4-4010-A845-88E7-D4062AC494B6}" srcOrd="0" destOrd="0" presId="urn:microsoft.com/office/officeart/2005/8/layout/radial2"/>
    <dgm:cxn modelId="{75517B4C-B26F-8148-A838-42C8606553CA}" type="presOf" srcId="{F37AF861-B598-EF4A-8982-1D1B91FCB7C9}" destId="{CD545A03-AC64-BA40-B991-E17A9138E50E}" srcOrd="0" destOrd="0" presId="urn:microsoft.com/office/officeart/2005/8/layout/radial2"/>
    <dgm:cxn modelId="{62436456-25AF-1C4D-B53F-455EFCCA52D2}" srcId="{3B16B6A8-3B23-9B4D-AEDE-A62BAFCFE5B7}" destId="{3507A50D-F7A2-ED4A-8569-390A5C087896}" srcOrd="4" destOrd="0" parTransId="{E7543F94-4BDE-4E4E-955B-61E234D866FE}" sibTransId="{C2FF678D-443E-3045-93FC-1D24A1866999}"/>
    <dgm:cxn modelId="{521E9A68-6862-7449-9823-AAB89F8F35AB}" type="presOf" srcId="{154AB22F-C10E-7A4C-B722-AEB1E6AC612A}" destId="{C60D1CBC-2E80-F64A-8B52-985A535F74FF}" srcOrd="0" destOrd="0" presId="urn:microsoft.com/office/officeart/2005/8/layout/radial2"/>
    <dgm:cxn modelId="{2BB9DC71-DEEE-7B4A-9359-B9E2D12F0522}" srcId="{3B16B6A8-3B23-9B4D-AEDE-A62BAFCFE5B7}" destId="{1A9BBB44-28CA-9940-B8A8-EDCB20BC2D3C}" srcOrd="1" destOrd="0" parTransId="{4A365934-0EFC-B743-BFDA-D67BE8BE12CF}" sibTransId="{0293952D-BB6C-2B49-911F-F08D8E27E720}"/>
    <dgm:cxn modelId="{BDE02F75-5745-114B-8698-9D6B5627324E}" srcId="{3B16B6A8-3B23-9B4D-AEDE-A62BAFCFE5B7}" destId="{822C1784-36F8-4D4D-A2C8-1D2576CF65AE}" srcOrd="0" destOrd="0" parTransId="{F37AF861-B598-EF4A-8982-1D1B91FCB7C9}" sibTransId="{8FA5E653-9BE6-DA44-B36E-7ED86FE6BB6B}"/>
    <dgm:cxn modelId="{C386C382-1062-6442-90B4-140C5D354622}" type="presOf" srcId="{3507A50D-F7A2-ED4A-8569-390A5C087896}" destId="{00CAE10D-CCCF-A643-B626-D1E714BD783E}" srcOrd="0" destOrd="0" presId="urn:microsoft.com/office/officeart/2005/8/layout/radial2"/>
    <dgm:cxn modelId="{292D378F-7F8A-1E44-AFBE-50358A2DA5FC}" type="presOf" srcId="{04B52DF5-EA9E-E34C-B263-8C270894D483}" destId="{B183F9B2-99A1-5246-A825-750DDA0F0093}" srcOrd="0" destOrd="0" presId="urn:microsoft.com/office/officeart/2005/8/layout/radial2"/>
    <dgm:cxn modelId="{C00D7D9E-8A5E-D443-B53E-E76B99B630DB}" type="presOf" srcId="{3B16B6A8-3B23-9B4D-AEDE-A62BAFCFE5B7}" destId="{FA853EA9-ACEB-1246-A8C5-7B1733C39797}" srcOrd="0" destOrd="0" presId="urn:microsoft.com/office/officeart/2005/8/layout/radial2"/>
    <dgm:cxn modelId="{1A5809B8-F375-A940-8944-C016A9E0DFF2}" type="presOf" srcId="{4A365934-0EFC-B743-BFDA-D67BE8BE12CF}" destId="{1F3E5F99-A2CE-F54B-9A13-51F2D2C84435}" srcOrd="0" destOrd="0" presId="urn:microsoft.com/office/officeart/2005/8/layout/radial2"/>
    <dgm:cxn modelId="{3CC328E4-8EE9-7541-842D-C3BB17543D10}" srcId="{3B16B6A8-3B23-9B4D-AEDE-A62BAFCFE5B7}" destId="{154AB22F-C10E-7A4C-B722-AEB1E6AC612A}" srcOrd="2" destOrd="0" parTransId="{5B00D2BC-0BB6-8548-8F23-7A3BEEECF47B}" sibTransId="{4C8DCFAF-7B90-3547-89FF-626254CC08C2}"/>
    <dgm:cxn modelId="{3F4085F3-4111-BE4A-967D-10EF6CF7FAA1}" type="presOf" srcId="{822C1784-36F8-4D4D-A2C8-1D2576CF65AE}" destId="{F2A1C218-3EAA-2548-A579-C9A8E77700EA}" srcOrd="0" destOrd="0" presId="urn:microsoft.com/office/officeart/2005/8/layout/radial2"/>
    <dgm:cxn modelId="{B84BB5FE-DDCB-644E-BD07-219E18794EB9}" srcId="{3B16B6A8-3B23-9B4D-AEDE-A62BAFCFE5B7}" destId="{483BA676-786E-784F-80E8-C1DD34371CF6}" srcOrd="3" destOrd="0" parTransId="{04B52DF5-EA9E-E34C-B263-8C270894D483}" sibTransId="{7211FD7B-1551-8A4A-A0BF-B7D32AC0C687}"/>
    <dgm:cxn modelId="{F909728E-ECA1-CE4D-B0AC-3D19B42BD04E}" type="presParOf" srcId="{FA853EA9-ACEB-1246-A8C5-7B1733C39797}" destId="{BCEDBE02-E761-DD42-9750-0051CD742890}" srcOrd="0" destOrd="0" presId="urn:microsoft.com/office/officeart/2005/8/layout/radial2"/>
    <dgm:cxn modelId="{E4CAF1F9-397D-004D-A99D-7639608C5EA4}" type="presParOf" srcId="{BCEDBE02-E761-DD42-9750-0051CD742890}" destId="{A8B6091B-8F8C-4D4C-8F18-2C76FB98D689}" srcOrd="0" destOrd="0" presId="urn:microsoft.com/office/officeart/2005/8/layout/radial2"/>
    <dgm:cxn modelId="{9346B47B-D94F-4D40-9416-744326292EB8}" type="presParOf" srcId="{A8B6091B-8F8C-4D4C-8F18-2C76FB98D689}" destId="{F02167A4-AE6A-D24D-BB28-622700AD20B9}" srcOrd="0" destOrd="0" presId="urn:microsoft.com/office/officeart/2005/8/layout/radial2"/>
    <dgm:cxn modelId="{36C49784-5985-F345-9FE3-E56E09E88E72}" type="presParOf" srcId="{A8B6091B-8F8C-4D4C-8F18-2C76FB98D689}" destId="{76C36752-A312-044F-B527-C4F72142C0F9}" srcOrd="1" destOrd="0" presId="urn:microsoft.com/office/officeart/2005/8/layout/radial2"/>
    <dgm:cxn modelId="{541ACFE8-56C2-9843-A21A-D6EDDDC8349C}" type="presParOf" srcId="{BCEDBE02-E761-DD42-9750-0051CD742890}" destId="{CD545A03-AC64-BA40-B991-E17A9138E50E}" srcOrd="1" destOrd="0" presId="urn:microsoft.com/office/officeart/2005/8/layout/radial2"/>
    <dgm:cxn modelId="{435218CA-7DF9-B34B-9F8B-096002754D97}" type="presParOf" srcId="{BCEDBE02-E761-DD42-9750-0051CD742890}" destId="{37F02D5D-0E28-E747-9E07-15252732A939}" srcOrd="2" destOrd="0" presId="urn:microsoft.com/office/officeart/2005/8/layout/radial2"/>
    <dgm:cxn modelId="{3DE1A5C8-C964-3446-986E-E60CC082AC2C}" type="presParOf" srcId="{37F02D5D-0E28-E747-9E07-15252732A939}" destId="{F2A1C218-3EAA-2548-A579-C9A8E77700EA}" srcOrd="0" destOrd="0" presId="urn:microsoft.com/office/officeart/2005/8/layout/radial2"/>
    <dgm:cxn modelId="{8151B5D7-7B73-B34C-99E8-4DC25C6C0A63}" type="presParOf" srcId="{37F02D5D-0E28-E747-9E07-15252732A939}" destId="{94F5BD5B-9A82-4442-BBE8-8B1BD009A49C}" srcOrd="1" destOrd="0" presId="urn:microsoft.com/office/officeart/2005/8/layout/radial2"/>
    <dgm:cxn modelId="{86CD6CE1-E79F-BD4B-8EA5-048B63DA880E}" type="presParOf" srcId="{BCEDBE02-E761-DD42-9750-0051CD742890}" destId="{1F3E5F99-A2CE-F54B-9A13-51F2D2C84435}" srcOrd="3" destOrd="0" presId="urn:microsoft.com/office/officeart/2005/8/layout/radial2"/>
    <dgm:cxn modelId="{5D5AE78D-D796-FE4E-BA99-A89C21BB8B25}" type="presParOf" srcId="{BCEDBE02-E761-DD42-9750-0051CD742890}" destId="{2C87C2C7-ED0F-7049-814E-7A56A7906156}" srcOrd="4" destOrd="0" presId="urn:microsoft.com/office/officeart/2005/8/layout/radial2"/>
    <dgm:cxn modelId="{C12362B8-50C7-8E40-AAFF-40BC04466682}" type="presParOf" srcId="{2C87C2C7-ED0F-7049-814E-7A56A7906156}" destId="{570DD96F-AB44-0B45-8D84-DD8869A8A918}" srcOrd="0" destOrd="0" presId="urn:microsoft.com/office/officeart/2005/8/layout/radial2"/>
    <dgm:cxn modelId="{2DA72CD0-317B-7D4B-8C77-649B0FC4B104}" type="presParOf" srcId="{2C87C2C7-ED0F-7049-814E-7A56A7906156}" destId="{A27E9AA1-F3AB-C64F-82B7-8F08F7172733}" srcOrd="1" destOrd="0" presId="urn:microsoft.com/office/officeart/2005/8/layout/radial2"/>
    <dgm:cxn modelId="{65C39859-D256-AF4C-BC62-1BD6F7549587}" type="presParOf" srcId="{BCEDBE02-E761-DD42-9750-0051CD742890}" destId="{16865369-B8FB-B943-B342-0E50BD2433E8}" srcOrd="5" destOrd="0" presId="urn:microsoft.com/office/officeart/2005/8/layout/radial2"/>
    <dgm:cxn modelId="{227E1ABF-C4BB-8441-B172-9443291D53BB}" type="presParOf" srcId="{BCEDBE02-E761-DD42-9750-0051CD742890}" destId="{6AF1F1F1-9AA3-D748-B666-1D2600433071}" srcOrd="6" destOrd="0" presId="urn:microsoft.com/office/officeart/2005/8/layout/radial2"/>
    <dgm:cxn modelId="{DB3362A8-C419-EA40-A4ED-DE130245E813}" type="presParOf" srcId="{6AF1F1F1-9AA3-D748-B666-1D2600433071}" destId="{C60D1CBC-2E80-F64A-8B52-985A535F74FF}" srcOrd="0" destOrd="0" presId="urn:microsoft.com/office/officeart/2005/8/layout/radial2"/>
    <dgm:cxn modelId="{914A4024-404B-8C47-A59F-BFF99AE7AEF6}" type="presParOf" srcId="{6AF1F1F1-9AA3-D748-B666-1D2600433071}" destId="{4B383F07-081F-9146-8D1A-F2854D21F4E9}" srcOrd="1" destOrd="0" presId="urn:microsoft.com/office/officeart/2005/8/layout/radial2"/>
    <dgm:cxn modelId="{AFF86064-DE4B-9040-8A3E-9E04762128BD}" type="presParOf" srcId="{BCEDBE02-E761-DD42-9750-0051CD742890}" destId="{B183F9B2-99A1-5246-A825-750DDA0F0093}" srcOrd="7" destOrd="0" presId="urn:microsoft.com/office/officeart/2005/8/layout/radial2"/>
    <dgm:cxn modelId="{7D2BED54-020A-3A49-9344-58BB6F1F291D}" type="presParOf" srcId="{BCEDBE02-E761-DD42-9750-0051CD742890}" destId="{BEF6AF7D-6E6A-8B45-9A1E-284BC74A6EB3}" srcOrd="8" destOrd="0" presId="urn:microsoft.com/office/officeart/2005/8/layout/radial2"/>
    <dgm:cxn modelId="{6AD3E8AE-CCB6-E844-8C42-5B101BE339FB}" type="presParOf" srcId="{BEF6AF7D-6E6A-8B45-9A1E-284BC74A6EB3}" destId="{DEBDDE30-19FB-0D4F-837D-EBEBA275CE62}" srcOrd="0" destOrd="0" presId="urn:microsoft.com/office/officeart/2005/8/layout/radial2"/>
    <dgm:cxn modelId="{00673DFC-5238-7140-BC48-EADDBC1FE3C8}" type="presParOf" srcId="{BEF6AF7D-6E6A-8B45-9A1E-284BC74A6EB3}" destId="{A4FEB9C1-245A-C146-8ED7-8A1AD1773FDD}" srcOrd="1" destOrd="0" presId="urn:microsoft.com/office/officeart/2005/8/layout/radial2"/>
    <dgm:cxn modelId="{1C1D3BE7-9791-EA42-91E9-85D4F778C12A}" type="presParOf" srcId="{BCEDBE02-E761-DD42-9750-0051CD742890}" destId="{99B2F0B4-4010-A845-88E7-D4062AC494B6}" srcOrd="9" destOrd="0" presId="urn:microsoft.com/office/officeart/2005/8/layout/radial2"/>
    <dgm:cxn modelId="{55075461-5EA8-224A-9217-6398FFF2F275}" type="presParOf" srcId="{BCEDBE02-E761-DD42-9750-0051CD742890}" destId="{1B23AA34-D975-FF4C-96D1-450A872D185F}" srcOrd="10" destOrd="0" presId="urn:microsoft.com/office/officeart/2005/8/layout/radial2"/>
    <dgm:cxn modelId="{42865112-4829-2E47-8A3E-6032B59EF854}" type="presParOf" srcId="{1B23AA34-D975-FF4C-96D1-450A872D185F}" destId="{00CAE10D-CCCF-A643-B626-D1E714BD783E}" srcOrd="0" destOrd="0" presId="urn:microsoft.com/office/officeart/2005/8/layout/radial2"/>
    <dgm:cxn modelId="{33301440-CB7E-A347-B68A-262566CF5D21}" type="presParOf" srcId="{1B23AA34-D975-FF4C-96D1-450A872D185F}" destId="{9A0F86BC-A923-3C4E-B470-E7DF63626071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16B6A8-3B23-9B4D-AEDE-A62BAFCFE5B7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2C1784-36F8-4D4D-A2C8-1D2576CF65AE}">
      <dgm:prSet phldrT="[Text]"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r>
            <a:rPr lang="en-US" dirty="0"/>
            <a:t>Awareness</a:t>
          </a:r>
        </a:p>
      </dgm:t>
    </dgm:pt>
    <dgm:pt modelId="{F37AF861-B598-EF4A-8982-1D1B91FCB7C9}" type="parTrans" cxnId="{BDE02F75-5745-114B-8698-9D6B5627324E}">
      <dgm:prSet/>
      <dgm:spPr/>
      <dgm:t>
        <a:bodyPr/>
        <a:lstStyle/>
        <a:p>
          <a:endParaRPr lang="en-US"/>
        </a:p>
      </dgm:t>
    </dgm:pt>
    <dgm:pt modelId="{8FA5E653-9BE6-DA44-B36E-7ED86FE6BB6B}" type="sibTrans" cxnId="{BDE02F75-5745-114B-8698-9D6B5627324E}">
      <dgm:prSet/>
      <dgm:spPr/>
      <dgm:t>
        <a:bodyPr/>
        <a:lstStyle/>
        <a:p>
          <a:endParaRPr lang="en-US"/>
        </a:p>
      </dgm:t>
    </dgm:pt>
    <dgm:pt modelId="{1A9BBB44-28CA-9940-B8A8-EDCB20BC2D3C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/>
            <a:t>Workforce capacity building </a:t>
          </a:r>
        </a:p>
      </dgm:t>
    </dgm:pt>
    <dgm:pt modelId="{4A365934-0EFC-B743-BFDA-D67BE8BE12CF}" type="parTrans" cxnId="{2BB9DC71-DEEE-7B4A-9359-B9E2D12F0522}">
      <dgm:prSet/>
      <dgm:spPr/>
      <dgm:t>
        <a:bodyPr/>
        <a:lstStyle/>
        <a:p>
          <a:endParaRPr lang="en-US"/>
        </a:p>
      </dgm:t>
    </dgm:pt>
    <dgm:pt modelId="{0293952D-BB6C-2B49-911F-F08D8E27E720}" type="sibTrans" cxnId="{2BB9DC71-DEEE-7B4A-9359-B9E2D12F0522}">
      <dgm:prSet/>
      <dgm:spPr/>
      <dgm:t>
        <a:bodyPr/>
        <a:lstStyle/>
        <a:p>
          <a:endParaRPr lang="en-US"/>
        </a:p>
      </dgm:t>
    </dgm:pt>
    <dgm:pt modelId="{154AB22F-C10E-7A4C-B722-AEB1E6AC612A}">
      <dgm:prSet phldrT="[Text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US" dirty="0"/>
            <a:t>Models of care</a:t>
          </a:r>
        </a:p>
      </dgm:t>
    </dgm:pt>
    <dgm:pt modelId="{5B00D2BC-0BB6-8548-8F23-7A3BEEECF47B}" type="parTrans" cxnId="{3CC328E4-8EE9-7541-842D-C3BB17543D10}">
      <dgm:prSet/>
      <dgm:spPr/>
      <dgm:t>
        <a:bodyPr/>
        <a:lstStyle/>
        <a:p>
          <a:endParaRPr lang="en-US"/>
        </a:p>
      </dgm:t>
    </dgm:pt>
    <dgm:pt modelId="{4C8DCFAF-7B90-3547-89FF-626254CC08C2}" type="sibTrans" cxnId="{3CC328E4-8EE9-7541-842D-C3BB17543D10}">
      <dgm:prSet/>
      <dgm:spPr/>
      <dgm:t>
        <a:bodyPr/>
        <a:lstStyle/>
        <a:p>
          <a:endParaRPr lang="en-US"/>
        </a:p>
      </dgm:t>
    </dgm:pt>
    <dgm:pt modelId="{3507A50D-F7A2-ED4A-8569-390A5C087896}">
      <dgm:prSet phldrT="[Text]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r>
            <a:rPr lang="en-US" dirty="0"/>
            <a:t>Advocacy</a:t>
          </a:r>
        </a:p>
      </dgm:t>
    </dgm:pt>
    <dgm:pt modelId="{E7543F94-4BDE-4E4E-955B-61E234D866FE}" type="parTrans" cxnId="{62436456-25AF-1C4D-B53F-455EFCCA52D2}">
      <dgm:prSet/>
      <dgm:spPr/>
      <dgm:t>
        <a:bodyPr/>
        <a:lstStyle/>
        <a:p>
          <a:endParaRPr lang="en-US"/>
        </a:p>
      </dgm:t>
    </dgm:pt>
    <dgm:pt modelId="{C2FF678D-443E-3045-93FC-1D24A1866999}" type="sibTrans" cxnId="{62436456-25AF-1C4D-B53F-455EFCCA52D2}">
      <dgm:prSet/>
      <dgm:spPr/>
      <dgm:t>
        <a:bodyPr/>
        <a:lstStyle/>
        <a:p>
          <a:endParaRPr lang="en-US"/>
        </a:p>
      </dgm:t>
    </dgm:pt>
    <dgm:pt modelId="{483BA676-786E-784F-80E8-C1DD34371CF6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Education and training</a:t>
          </a:r>
        </a:p>
      </dgm:t>
    </dgm:pt>
    <dgm:pt modelId="{04B52DF5-EA9E-E34C-B263-8C270894D483}" type="parTrans" cxnId="{B84BB5FE-DDCB-644E-BD07-219E18794EB9}">
      <dgm:prSet/>
      <dgm:spPr/>
      <dgm:t>
        <a:bodyPr/>
        <a:lstStyle/>
        <a:p>
          <a:endParaRPr lang="en-GB"/>
        </a:p>
      </dgm:t>
    </dgm:pt>
    <dgm:pt modelId="{7211FD7B-1551-8A4A-A0BF-B7D32AC0C687}" type="sibTrans" cxnId="{B84BB5FE-DDCB-644E-BD07-219E18794EB9}">
      <dgm:prSet/>
      <dgm:spPr/>
      <dgm:t>
        <a:bodyPr/>
        <a:lstStyle/>
        <a:p>
          <a:endParaRPr lang="en-GB"/>
        </a:p>
      </dgm:t>
    </dgm:pt>
    <dgm:pt modelId="{FA853EA9-ACEB-1246-A8C5-7B1733C39797}" type="pres">
      <dgm:prSet presAssocID="{3B16B6A8-3B23-9B4D-AEDE-A62BAFCFE5B7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BCEDBE02-E761-DD42-9750-0051CD742890}" type="pres">
      <dgm:prSet presAssocID="{3B16B6A8-3B23-9B4D-AEDE-A62BAFCFE5B7}" presName="cycle" presStyleCnt="0"/>
      <dgm:spPr/>
    </dgm:pt>
    <dgm:pt modelId="{A8B6091B-8F8C-4D4C-8F18-2C76FB98D689}" type="pres">
      <dgm:prSet presAssocID="{3B16B6A8-3B23-9B4D-AEDE-A62BAFCFE5B7}" presName="centerShape" presStyleCnt="0"/>
      <dgm:spPr/>
    </dgm:pt>
    <dgm:pt modelId="{F02167A4-AE6A-D24D-BB28-622700AD20B9}" type="pres">
      <dgm:prSet presAssocID="{3B16B6A8-3B23-9B4D-AEDE-A62BAFCFE5B7}" presName="connSite" presStyleLbl="node1" presStyleIdx="0" presStyleCnt="6"/>
      <dgm:spPr/>
    </dgm:pt>
    <dgm:pt modelId="{76C36752-A312-044F-B527-C4F72142C0F9}" type="pres">
      <dgm:prSet presAssocID="{3B16B6A8-3B23-9B4D-AEDE-A62BAFCFE5B7}" presName="visible" presStyleLbl="node1" presStyleIdx="0" presStyleCnt="6" custScaleX="81922" custScaleY="8703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D545A03-AC64-BA40-B991-E17A9138E50E}" type="pres">
      <dgm:prSet presAssocID="{F37AF861-B598-EF4A-8982-1D1B91FCB7C9}" presName="Name25" presStyleLbl="parChTrans1D1" presStyleIdx="0" presStyleCnt="5"/>
      <dgm:spPr/>
    </dgm:pt>
    <dgm:pt modelId="{37F02D5D-0E28-E747-9E07-15252732A939}" type="pres">
      <dgm:prSet presAssocID="{822C1784-36F8-4D4D-A2C8-1D2576CF65AE}" presName="node" presStyleCnt="0"/>
      <dgm:spPr/>
    </dgm:pt>
    <dgm:pt modelId="{F2A1C218-3EAA-2548-A579-C9A8E77700EA}" type="pres">
      <dgm:prSet presAssocID="{822C1784-36F8-4D4D-A2C8-1D2576CF65AE}" presName="parentNode" presStyleLbl="node1" presStyleIdx="1" presStyleCnt="6">
        <dgm:presLayoutVars>
          <dgm:chMax val="1"/>
          <dgm:bulletEnabled val="1"/>
        </dgm:presLayoutVars>
      </dgm:prSet>
      <dgm:spPr/>
    </dgm:pt>
    <dgm:pt modelId="{94F5BD5B-9A82-4442-BBE8-8B1BD009A49C}" type="pres">
      <dgm:prSet presAssocID="{822C1784-36F8-4D4D-A2C8-1D2576CF65AE}" presName="childNode" presStyleLbl="revTx" presStyleIdx="0" presStyleCnt="0">
        <dgm:presLayoutVars>
          <dgm:bulletEnabled val="1"/>
        </dgm:presLayoutVars>
      </dgm:prSet>
      <dgm:spPr/>
    </dgm:pt>
    <dgm:pt modelId="{1F3E5F99-A2CE-F54B-9A13-51F2D2C84435}" type="pres">
      <dgm:prSet presAssocID="{4A365934-0EFC-B743-BFDA-D67BE8BE12CF}" presName="Name25" presStyleLbl="parChTrans1D1" presStyleIdx="1" presStyleCnt="5"/>
      <dgm:spPr/>
    </dgm:pt>
    <dgm:pt modelId="{2C87C2C7-ED0F-7049-814E-7A56A7906156}" type="pres">
      <dgm:prSet presAssocID="{1A9BBB44-28CA-9940-B8A8-EDCB20BC2D3C}" presName="node" presStyleCnt="0"/>
      <dgm:spPr/>
    </dgm:pt>
    <dgm:pt modelId="{570DD96F-AB44-0B45-8D84-DD8869A8A918}" type="pres">
      <dgm:prSet presAssocID="{1A9BBB44-28CA-9940-B8A8-EDCB20BC2D3C}" presName="parentNode" presStyleLbl="node1" presStyleIdx="2" presStyleCnt="6">
        <dgm:presLayoutVars>
          <dgm:chMax val="1"/>
          <dgm:bulletEnabled val="1"/>
        </dgm:presLayoutVars>
      </dgm:prSet>
      <dgm:spPr/>
    </dgm:pt>
    <dgm:pt modelId="{A27E9AA1-F3AB-C64F-82B7-8F08F7172733}" type="pres">
      <dgm:prSet presAssocID="{1A9BBB44-28CA-9940-B8A8-EDCB20BC2D3C}" presName="childNode" presStyleLbl="revTx" presStyleIdx="0" presStyleCnt="0">
        <dgm:presLayoutVars>
          <dgm:bulletEnabled val="1"/>
        </dgm:presLayoutVars>
      </dgm:prSet>
      <dgm:spPr/>
    </dgm:pt>
    <dgm:pt modelId="{16865369-B8FB-B943-B342-0E50BD2433E8}" type="pres">
      <dgm:prSet presAssocID="{5B00D2BC-0BB6-8548-8F23-7A3BEEECF47B}" presName="Name25" presStyleLbl="parChTrans1D1" presStyleIdx="2" presStyleCnt="5"/>
      <dgm:spPr/>
    </dgm:pt>
    <dgm:pt modelId="{6AF1F1F1-9AA3-D748-B666-1D2600433071}" type="pres">
      <dgm:prSet presAssocID="{154AB22F-C10E-7A4C-B722-AEB1E6AC612A}" presName="node" presStyleCnt="0"/>
      <dgm:spPr/>
    </dgm:pt>
    <dgm:pt modelId="{C60D1CBC-2E80-F64A-8B52-985A535F74FF}" type="pres">
      <dgm:prSet presAssocID="{154AB22F-C10E-7A4C-B722-AEB1E6AC612A}" presName="parentNode" presStyleLbl="node1" presStyleIdx="3" presStyleCnt="6">
        <dgm:presLayoutVars>
          <dgm:chMax val="1"/>
          <dgm:bulletEnabled val="1"/>
        </dgm:presLayoutVars>
      </dgm:prSet>
      <dgm:spPr/>
    </dgm:pt>
    <dgm:pt modelId="{4B383F07-081F-9146-8D1A-F2854D21F4E9}" type="pres">
      <dgm:prSet presAssocID="{154AB22F-C10E-7A4C-B722-AEB1E6AC612A}" presName="childNode" presStyleLbl="revTx" presStyleIdx="0" presStyleCnt="0">
        <dgm:presLayoutVars>
          <dgm:bulletEnabled val="1"/>
        </dgm:presLayoutVars>
      </dgm:prSet>
      <dgm:spPr/>
    </dgm:pt>
    <dgm:pt modelId="{B183F9B2-99A1-5246-A825-750DDA0F0093}" type="pres">
      <dgm:prSet presAssocID="{04B52DF5-EA9E-E34C-B263-8C270894D483}" presName="Name25" presStyleLbl="parChTrans1D1" presStyleIdx="3" presStyleCnt="5"/>
      <dgm:spPr/>
    </dgm:pt>
    <dgm:pt modelId="{BEF6AF7D-6E6A-8B45-9A1E-284BC74A6EB3}" type="pres">
      <dgm:prSet presAssocID="{483BA676-786E-784F-80E8-C1DD34371CF6}" presName="node" presStyleCnt="0"/>
      <dgm:spPr/>
    </dgm:pt>
    <dgm:pt modelId="{DEBDDE30-19FB-0D4F-837D-EBEBA275CE62}" type="pres">
      <dgm:prSet presAssocID="{483BA676-786E-784F-80E8-C1DD34371CF6}" presName="parentNode" presStyleLbl="node1" presStyleIdx="4" presStyleCnt="6">
        <dgm:presLayoutVars>
          <dgm:chMax val="1"/>
          <dgm:bulletEnabled val="1"/>
        </dgm:presLayoutVars>
      </dgm:prSet>
      <dgm:spPr/>
    </dgm:pt>
    <dgm:pt modelId="{A4FEB9C1-245A-C146-8ED7-8A1AD1773FDD}" type="pres">
      <dgm:prSet presAssocID="{483BA676-786E-784F-80E8-C1DD34371CF6}" presName="childNode" presStyleLbl="revTx" presStyleIdx="0" presStyleCnt="0">
        <dgm:presLayoutVars>
          <dgm:bulletEnabled val="1"/>
        </dgm:presLayoutVars>
      </dgm:prSet>
      <dgm:spPr/>
    </dgm:pt>
    <dgm:pt modelId="{99B2F0B4-4010-A845-88E7-D4062AC494B6}" type="pres">
      <dgm:prSet presAssocID="{E7543F94-4BDE-4E4E-955B-61E234D866FE}" presName="Name25" presStyleLbl="parChTrans1D1" presStyleIdx="4" presStyleCnt="5"/>
      <dgm:spPr/>
    </dgm:pt>
    <dgm:pt modelId="{1B23AA34-D975-FF4C-96D1-450A872D185F}" type="pres">
      <dgm:prSet presAssocID="{3507A50D-F7A2-ED4A-8569-390A5C087896}" presName="node" presStyleCnt="0"/>
      <dgm:spPr/>
    </dgm:pt>
    <dgm:pt modelId="{00CAE10D-CCCF-A643-B626-D1E714BD783E}" type="pres">
      <dgm:prSet presAssocID="{3507A50D-F7A2-ED4A-8569-390A5C087896}" presName="parentNode" presStyleLbl="node1" presStyleIdx="5" presStyleCnt="6">
        <dgm:presLayoutVars>
          <dgm:chMax val="1"/>
          <dgm:bulletEnabled val="1"/>
        </dgm:presLayoutVars>
      </dgm:prSet>
      <dgm:spPr/>
    </dgm:pt>
    <dgm:pt modelId="{9A0F86BC-A923-3C4E-B470-E7DF63626071}" type="pres">
      <dgm:prSet presAssocID="{3507A50D-F7A2-ED4A-8569-390A5C087896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B9369E03-1395-4341-822C-5D58B3E48BCD}" type="presOf" srcId="{483BA676-786E-784F-80E8-C1DD34371CF6}" destId="{DEBDDE30-19FB-0D4F-837D-EBEBA275CE62}" srcOrd="0" destOrd="0" presId="urn:microsoft.com/office/officeart/2005/8/layout/radial2"/>
    <dgm:cxn modelId="{3734F006-2B5C-204D-A8EB-243CF444DD31}" type="presOf" srcId="{5B00D2BC-0BB6-8548-8F23-7A3BEEECF47B}" destId="{16865369-B8FB-B943-B342-0E50BD2433E8}" srcOrd="0" destOrd="0" presId="urn:microsoft.com/office/officeart/2005/8/layout/radial2"/>
    <dgm:cxn modelId="{25CF4C0D-EFE6-E345-8E27-E2B06063A64F}" type="presOf" srcId="{1A9BBB44-28CA-9940-B8A8-EDCB20BC2D3C}" destId="{570DD96F-AB44-0B45-8D84-DD8869A8A918}" srcOrd="0" destOrd="0" presId="urn:microsoft.com/office/officeart/2005/8/layout/radial2"/>
    <dgm:cxn modelId="{F33B2649-416E-8A40-B7F1-02BC377CA60A}" type="presOf" srcId="{E7543F94-4BDE-4E4E-955B-61E234D866FE}" destId="{99B2F0B4-4010-A845-88E7-D4062AC494B6}" srcOrd="0" destOrd="0" presId="urn:microsoft.com/office/officeart/2005/8/layout/radial2"/>
    <dgm:cxn modelId="{75517B4C-B26F-8148-A838-42C8606553CA}" type="presOf" srcId="{F37AF861-B598-EF4A-8982-1D1B91FCB7C9}" destId="{CD545A03-AC64-BA40-B991-E17A9138E50E}" srcOrd="0" destOrd="0" presId="urn:microsoft.com/office/officeart/2005/8/layout/radial2"/>
    <dgm:cxn modelId="{62436456-25AF-1C4D-B53F-455EFCCA52D2}" srcId="{3B16B6A8-3B23-9B4D-AEDE-A62BAFCFE5B7}" destId="{3507A50D-F7A2-ED4A-8569-390A5C087896}" srcOrd="4" destOrd="0" parTransId="{E7543F94-4BDE-4E4E-955B-61E234D866FE}" sibTransId="{C2FF678D-443E-3045-93FC-1D24A1866999}"/>
    <dgm:cxn modelId="{521E9A68-6862-7449-9823-AAB89F8F35AB}" type="presOf" srcId="{154AB22F-C10E-7A4C-B722-AEB1E6AC612A}" destId="{C60D1CBC-2E80-F64A-8B52-985A535F74FF}" srcOrd="0" destOrd="0" presId="urn:microsoft.com/office/officeart/2005/8/layout/radial2"/>
    <dgm:cxn modelId="{2BB9DC71-DEEE-7B4A-9359-B9E2D12F0522}" srcId="{3B16B6A8-3B23-9B4D-AEDE-A62BAFCFE5B7}" destId="{1A9BBB44-28CA-9940-B8A8-EDCB20BC2D3C}" srcOrd="1" destOrd="0" parTransId="{4A365934-0EFC-B743-BFDA-D67BE8BE12CF}" sibTransId="{0293952D-BB6C-2B49-911F-F08D8E27E720}"/>
    <dgm:cxn modelId="{BDE02F75-5745-114B-8698-9D6B5627324E}" srcId="{3B16B6A8-3B23-9B4D-AEDE-A62BAFCFE5B7}" destId="{822C1784-36F8-4D4D-A2C8-1D2576CF65AE}" srcOrd="0" destOrd="0" parTransId="{F37AF861-B598-EF4A-8982-1D1B91FCB7C9}" sibTransId="{8FA5E653-9BE6-DA44-B36E-7ED86FE6BB6B}"/>
    <dgm:cxn modelId="{C386C382-1062-6442-90B4-140C5D354622}" type="presOf" srcId="{3507A50D-F7A2-ED4A-8569-390A5C087896}" destId="{00CAE10D-CCCF-A643-B626-D1E714BD783E}" srcOrd="0" destOrd="0" presId="urn:microsoft.com/office/officeart/2005/8/layout/radial2"/>
    <dgm:cxn modelId="{292D378F-7F8A-1E44-AFBE-50358A2DA5FC}" type="presOf" srcId="{04B52DF5-EA9E-E34C-B263-8C270894D483}" destId="{B183F9B2-99A1-5246-A825-750DDA0F0093}" srcOrd="0" destOrd="0" presId="urn:microsoft.com/office/officeart/2005/8/layout/radial2"/>
    <dgm:cxn modelId="{C00D7D9E-8A5E-D443-B53E-E76B99B630DB}" type="presOf" srcId="{3B16B6A8-3B23-9B4D-AEDE-A62BAFCFE5B7}" destId="{FA853EA9-ACEB-1246-A8C5-7B1733C39797}" srcOrd="0" destOrd="0" presId="urn:microsoft.com/office/officeart/2005/8/layout/radial2"/>
    <dgm:cxn modelId="{1A5809B8-F375-A940-8944-C016A9E0DFF2}" type="presOf" srcId="{4A365934-0EFC-B743-BFDA-D67BE8BE12CF}" destId="{1F3E5F99-A2CE-F54B-9A13-51F2D2C84435}" srcOrd="0" destOrd="0" presId="urn:microsoft.com/office/officeart/2005/8/layout/radial2"/>
    <dgm:cxn modelId="{3CC328E4-8EE9-7541-842D-C3BB17543D10}" srcId="{3B16B6A8-3B23-9B4D-AEDE-A62BAFCFE5B7}" destId="{154AB22F-C10E-7A4C-B722-AEB1E6AC612A}" srcOrd="2" destOrd="0" parTransId="{5B00D2BC-0BB6-8548-8F23-7A3BEEECF47B}" sibTransId="{4C8DCFAF-7B90-3547-89FF-626254CC08C2}"/>
    <dgm:cxn modelId="{3F4085F3-4111-BE4A-967D-10EF6CF7FAA1}" type="presOf" srcId="{822C1784-36F8-4D4D-A2C8-1D2576CF65AE}" destId="{F2A1C218-3EAA-2548-A579-C9A8E77700EA}" srcOrd="0" destOrd="0" presId="urn:microsoft.com/office/officeart/2005/8/layout/radial2"/>
    <dgm:cxn modelId="{B84BB5FE-DDCB-644E-BD07-219E18794EB9}" srcId="{3B16B6A8-3B23-9B4D-AEDE-A62BAFCFE5B7}" destId="{483BA676-786E-784F-80E8-C1DD34371CF6}" srcOrd="3" destOrd="0" parTransId="{04B52DF5-EA9E-E34C-B263-8C270894D483}" sibTransId="{7211FD7B-1551-8A4A-A0BF-B7D32AC0C687}"/>
    <dgm:cxn modelId="{F909728E-ECA1-CE4D-B0AC-3D19B42BD04E}" type="presParOf" srcId="{FA853EA9-ACEB-1246-A8C5-7B1733C39797}" destId="{BCEDBE02-E761-DD42-9750-0051CD742890}" srcOrd="0" destOrd="0" presId="urn:microsoft.com/office/officeart/2005/8/layout/radial2"/>
    <dgm:cxn modelId="{E4CAF1F9-397D-004D-A99D-7639608C5EA4}" type="presParOf" srcId="{BCEDBE02-E761-DD42-9750-0051CD742890}" destId="{A8B6091B-8F8C-4D4C-8F18-2C76FB98D689}" srcOrd="0" destOrd="0" presId="urn:microsoft.com/office/officeart/2005/8/layout/radial2"/>
    <dgm:cxn modelId="{9346B47B-D94F-4D40-9416-744326292EB8}" type="presParOf" srcId="{A8B6091B-8F8C-4D4C-8F18-2C76FB98D689}" destId="{F02167A4-AE6A-D24D-BB28-622700AD20B9}" srcOrd="0" destOrd="0" presId="urn:microsoft.com/office/officeart/2005/8/layout/radial2"/>
    <dgm:cxn modelId="{36C49784-5985-F345-9FE3-E56E09E88E72}" type="presParOf" srcId="{A8B6091B-8F8C-4D4C-8F18-2C76FB98D689}" destId="{76C36752-A312-044F-B527-C4F72142C0F9}" srcOrd="1" destOrd="0" presId="urn:microsoft.com/office/officeart/2005/8/layout/radial2"/>
    <dgm:cxn modelId="{541ACFE8-56C2-9843-A21A-D6EDDDC8349C}" type="presParOf" srcId="{BCEDBE02-E761-DD42-9750-0051CD742890}" destId="{CD545A03-AC64-BA40-B991-E17A9138E50E}" srcOrd="1" destOrd="0" presId="urn:microsoft.com/office/officeart/2005/8/layout/radial2"/>
    <dgm:cxn modelId="{435218CA-7DF9-B34B-9F8B-096002754D97}" type="presParOf" srcId="{BCEDBE02-E761-DD42-9750-0051CD742890}" destId="{37F02D5D-0E28-E747-9E07-15252732A939}" srcOrd="2" destOrd="0" presId="urn:microsoft.com/office/officeart/2005/8/layout/radial2"/>
    <dgm:cxn modelId="{3DE1A5C8-C964-3446-986E-E60CC082AC2C}" type="presParOf" srcId="{37F02D5D-0E28-E747-9E07-15252732A939}" destId="{F2A1C218-3EAA-2548-A579-C9A8E77700EA}" srcOrd="0" destOrd="0" presId="urn:microsoft.com/office/officeart/2005/8/layout/radial2"/>
    <dgm:cxn modelId="{8151B5D7-7B73-B34C-99E8-4DC25C6C0A63}" type="presParOf" srcId="{37F02D5D-0E28-E747-9E07-15252732A939}" destId="{94F5BD5B-9A82-4442-BBE8-8B1BD009A49C}" srcOrd="1" destOrd="0" presId="urn:microsoft.com/office/officeart/2005/8/layout/radial2"/>
    <dgm:cxn modelId="{86CD6CE1-E79F-BD4B-8EA5-048B63DA880E}" type="presParOf" srcId="{BCEDBE02-E761-DD42-9750-0051CD742890}" destId="{1F3E5F99-A2CE-F54B-9A13-51F2D2C84435}" srcOrd="3" destOrd="0" presId="urn:microsoft.com/office/officeart/2005/8/layout/radial2"/>
    <dgm:cxn modelId="{5D5AE78D-D796-FE4E-BA99-A89C21BB8B25}" type="presParOf" srcId="{BCEDBE02-E761-DD42-9750-0051CD742890}" destId="{2C87C2C7-ED0F-7049-814E-7A56A7906156}" srcOrd="4" destOrd="0" presId="urn:microsoft.com/office/officeart/2005/8/layout/radial2"/>
    <dgm:cxn modelId="{C12362B8-50C7-8E40-AAFF-40BC04466682}" type="presParOf" srcId="{2C87C2C7-ED0F-7049-814E-7A56A7906156}" destId="{570DD96F-AB44-0B45-8D84-DD8869A8A918}" srcOrd="0" destOrd="0" presId="urn:microsoft.com/office/officeart/2005/8/layout/radial2"/>
    <dgm:cxn modelId="{2DA72CD0-317B-7D4B-8C77-649B0FC4B104}" type="presParOf" srcId="{2C87C2C7-ED0F-7049-814E-7A56A7906156}" destId="{A27E9AA1-F3AB-C64F-82B7-8F08F7172733}" srcOrd="1" destOrd="0" presId="urn:microsoft.com/office/officeart/2005/8/layout/radial2"/>
    <dgm:cxn modelId="{65C39859-D256-AF4C-BC62-1BD6F7549587}" type="presParOf" srcId="{BCEDBE02-E761-DD42-9750-0051CD742890}" destId="{16865369-B8FB-B943-B342-0E50BD2433E8}" srcOrd="5" destOrd="0" presId="urn:microsoft.com/office/officeart/2005/8/layout/radial2"/>
    <dgm:cxn modelId="{227E1ABF-C4BB-8441-B172-9443291D53BB}" type="presParOf" srcId="{BCEDBE02-E761-DD42-9750-0051CD742890}" destId="{6AF1F1F1-9AA3-D748-B666-1D2600433071}" srcOrd="6" destOrd="0" presId="urn:microsoft.com/office/officeart/2005/8/layout/radial2"/>
    <dgm:cxn modelId="{DB3362A8-C419-EA40-A4ED-DE130245E813}" type="presParOf" srcId="{6AF1F1F1-9AA3-D748-B666-1D2600433071}" destId="{C60D1CBC-2E80-F64A-8B52-985A535F74FF}" srcOrd="0" destOrd="0" presId="urn:microsoft.com/office/officeart/2005/8/layout/radial2"/>
    <dgm:cxn modelId="{914A4024-404B-8C47-A59F-BFF99AE7AEF6}" type="presParOf" srcId="{6AF1F1F1-9AA3-D748-B666-1D2600433071}" destId="{4B383F07-081F-9146-8D1A-F2854D21F4E9}" srcOrd="1" destOrd="0" presId="urn:microsoft.com/office/officeart/2005/8/layout/radial2"/>
    <dgm:cxn modelId="{AFF86064-DE4B-9040-8A3E-9E04762128BD}" type="presParOf" srcId="{BCEDBE02-E761-DD42-9750-0051CD742890}" destId="{B183F9B2-99A1-5246-A825-750DDA0F0093}" srcOrd="7" destOrd="0" presId="urn:microsoft.com/office/officeart/2005/8/layout/radial2"/>
    <dgm:cxn modelId="{7D2BED54-020A-3A49-9344-58BB6F1F291D}" type="presParOf" srcId="{BCEDBE02-E761-DD42-9750-0051CD742890}" destId="{BEF6AF7D-6E6A-8B45-9A1E-284BC74A6EB3}" srcOrd="8" destOrd="0" presId="urn:microsoft.com/office/officeart/2005/8/layout/radial2"/>
    <dgm:cxn modelId="{6AD3E8AE-CCB6-E844-8C42-5B101BE339FB}" type="presParOf" srcId="{BEF6AF7D-6E6A-8B45-9A1E-284BC74A6EB3}" destId="{DEBDDE30-19FB-0D4F-837D-EBEBA275CE62}" srcOrd="0" destOrd="0" presId="urn:microsoft.com/office/officeart/2005/8/layout/radial2"/>
    <dgm:cxn modelId="{00673DFC-5238-7140-BC48-EADDBC1FE3C8}" type="presParOf" srcId="{BEF6AF7D-6E6A-8B45-9A1E-284BC74A6EB3}" destId="{A4FEB9C1-245A-C146-8ED7-8A1AD1773FDD}" srcOrd="1" destOrd="0" presId="urn:microsoft.com/office/officeart/2005/8/layout/radial2"/>
    <dgm:cxn modelId="{1C1D3BE7-9791-EA42-91E9-85D4F778C12A}" type="presParOf" srcId="{BCEDBE02-E761-DD42-9750-0051CD742890}" destId="{99B2F0B4-4010-A845-88E7-D4062AC494B6}" srcOrd="9" destOrd="0" presId="urn:microsoft.com/office/officeart/2005/8/layout/radial2"/>
    <dgm:cxn modelId="{55075461-5EA8-224A-9217-6398FFF2F275}" type="presParOf" srcId="{BCEDBE02-E761-DD42-9750-0051CD742890}" destId="{1B23AA34-D975-FF4C-96D1-450A872D185F}" srcOrd="10" destOrd="0" presId="urn:microsoft.com/office/officeart/2005/8/layout/radial2"/>
    <dgm:cxn modelId="{42865112-4829-2E47-8A3E-6032B59EF854}" type="presParOf" srcId="{1B23AA34-D975-FF4C-96D1-450A872D185F}" destId="{00CAE10D-CCCF-A643-B626-D1E714BD783E}" srcOrd="0" destOrd="0" presId="urn:microsoft.com/office/officeart/2005/8/layout/radial2"/>
    <dgm:cxn modelId="{33301440-CB7E-A347-B68A-262566CF5D21}" type="presParOf" srcId="{1B23AA34-D975-FF4C-96D1-450A872D185F}" destId="{9A0F86BC-A923-3C4E-B470-E7DF63626071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CDBA5-9EB8-6346-AEFD-1C5DC821A81E}">
      <dsp:nvSpPr>
        <dsp:cNvPr id="0" name=""/>
        <dsp:cNvSpPr/>
      </dsp:nvSpPr>
      <dsp:spPr>
        <a:xfrm rot="3371200">
          <a:off x="1931261" y="4534380"/>
          <a:ext cx="1848958" cy="39462"/>
        </a:xfrm>
        <a:custGeom>
          <a:avLst/>
          <a:gdLst/>
          <a:ahLst/>
          <a:cxnLst/>
          <a:rect l="0" t="0" r="0" b="0"/>
          <a:pathLst>
            <a:path>
              <a:moveTo>
                <a:pt x="0" y="19731"/>
              </a:moveTo>
              <a:lnTo>
                <a:pt x="1848958" y="1973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B2F0B4-4010-A845-88E7-D4062AC494B6}">
      <dsp:nvSpPr>
        <dsp:cNvPr id="0" name=""/>
        <dsp:cNvSpPr/>
      </dsp:nvSpPr>
      <dsp:spPr>
        <a:xfrm rot="1740003">
          <a:off x="2445120" y="3887858"/>
          <a:ext cx="1658744" cy="39462"/>
        </a:xfrm>
        <a:custGeom>
          <a:avLst/>
          <a:gdLst/>
          <a:ahLst/>
          <a:cxnLst/>
          <a:rect l="0" t="0" r="0" b="0"/>
          <a:pathLst>
            <a:path>
              <a:moveTo>
                <a:pt x="0" y="19731"/>
              </a:moveTo>
              <a:lnTo>
                <a:pt x="1658744" y="1973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83F9B2-99A1-5246-A825-750DDA0F0093}">
      <dsp:nvSpPr>
        <dsp:cNvPr id="0" name=""/>
        <dsp:cNvSpPr/>
      </dsp:nvSpPr>
      <dsp:spPr>
        <a:xfrm>
          <a:off x="2549107" y="3136906"/>
          <a:ext cx="1664508" cy="39462"/>
        </a:xfrm>
        <a:custGeom>
          <a:avLst/>
          <a:gdLst/>
          <a:ahLst/>
          <a:cxnLst/>
          <a:rect l="0" t="0" r="0" b="0"/>
          <a:pathLst>
            <a:path>
              <a:moveTo>
                <a:pt x="0" y="19731"/>
              </a:moveTo>
              <a:lnTo>
                <a:pt x="1664508" y="1973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3E5F99-A2CE-F54B-9A13-51F2D2C84435}">
      <dsp:nvSpPr>
        <dsp:cNvPr id="0" name=""/>
        <dsp:cNvSpPr/>
      </dsp:nvSpPr>
      <dsp:spPr>
        <a:xfrm rot="19859997">
          <a:off x="2445120" y="2385954"/>
          <a:ext cx="1658744" cy="39462"/>
        </a:xfrm>
        <a:custGeom>
          <a:avLst/>
          <a:gdLst/>
          <a:ahLst/>
          <a:cxnLst/>
          <a:rect l="0" t="0" r="0" b="0"/>
          <a:pathLst>
            <a:path>
              <a:moveTo>
                <a:pt x="0" y="19731"/>
              </a:moveTo>
              <a:lnTo>
                <a:pt x="1658744" y="1973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545A03-AC64-BA40-B991-E17A9138E50E}">
      <dsp:nvSpPr>
        <dsp:cNvPr id="0" name=""/>
        <dsp:cNvSpPr/>
      </dsp:nvSpPr>
      <dsp:spPr>
        <a:xfrm rot="18228800">
          <a:off x="1931261" y="1739432"/>
          <a:ext cx="1848958" cy="39462"/>
        </a:xfrm>
        <a:custGeom>
          <a:avLst/>
          <a:gdLst/>
          <a:ahLst/>
          <a:cxnLst/>
          <a:rect l="0" t="0" r="0" b="0"/>
          <a:pathLst>
            <a:path>
              <a:moveTo>
                <a:pt x="0" y="19731"/>
              </a:moveTo>
              <a:lnTo>
                <a:pt x="1848958" y="1973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C36752-A312-044F-B527-C4F72142C0F9}">
      <dsp:nvSpPr>
        <dsp:cNvPr id="0" name=""/>
        <dsp:cNvSpPr/>
      </dsp:nvSpPr>
      <dsp:spPr>
        <a:xfrm>
          <a:off x="1183187" y="2374156"/>
          <a:ext cx="1473110" cy="156496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A1C218-3EAA-2548-A579-C9A8E77700EA}">
      <dsp:nvSpPr>
        <dsp:cNvPr id="0" name=""/>
        <dsp:cNvSpPr/>
      </dsp:nvSpPr>
      <dsp:spPr>
        <a:xfrm>
          <a:off x="3130948" y="3390"/>
          <a:ext cx="1078912" cy="10789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Awareness</a:t>
          </a:r>
        </a:p>
      </dsp:txBody>
      <dsp:txXfrm>
        <a:off x="3288951" y="161393"/>
        <a:ext cx="762906" cy="762906"/>
      </dsp:txXfrm>
    </dsp:sp>
    <dsp:sp modelId="{570DD96F-AB44-0B45-8D84-DD8869A8A918}">
      <dsp:nvSpPr>
        <dsp:cNvPr id="0" name=""/>
        <dsp:cNvSpPr/>
      </dsp:nvSpPr>
      <dsp:spPr>
        <a:xfrm>
          <a:off x="3932240" y="1202607"/>
          <a:ext cx="1078912" cy="10789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Workforce capacity building </a:t>
          </a:r>
        </a:p>
      </dsp:txBody>
      <dsp:txXfrm>
        <a:off x="4090243" y="1360610"/>
        <a:ext cx="762906" cy="762906"/>
      </dsp:txXfrm>
    </dsp:sp>
    <dsp:sp modelId="{DEBDDE30-19FB-0D4F-837D-EBEBA275CE62}">
      <dsp:nvSpPr>
        <dsp:cNvPr id="0" name=""/>
        <dsp:cNvSpPr/>
      </dsp:nvSpPr>
      <dsp:spPr>
        <a:xfrm>
          <a:off x="4213616" y="2617181"/>
          <a:ext cx="1078912" cy="107891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Education and training</a:t>
          </a:r>
        </a:p>
      </dsp:txBody>
      <dsp:txXfrm>
        <a:off x="4371619" y="2775184"/>
        <a:ext cx="762906" cy="762906"/>
      </dsp:txXfrm>
    </dsp:sp>
    <dsp:sp modelId="{00CAE10D-CCCF-A643-B626-D1E714BD783E}">
      <dsp:nvSpPr>
        <dsp:cNvPr id="0" name=""/>
        <dsp:cNvSpPr/>
      </dsp:nvSpPr>
      <dsp:spPr>
        <a:xfrm>
          <a:off x="3932240" y="4031755"/>
          <a:ext cx="1078912" cy="107891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Research agenda </a:t>
          </a:r>
        </a:p>
      </dsp:txBody>
      <dsp:txXfrm>
        <a:off x="4090243" y="4189758"/>
        <a:ext cx="762906" cy="762906"/>
      </dsp:txXfrm>
    </dsp:sp>
    <dsp:sp modelId="{5D41D3BE-3896-4544-9A1F-2D25DEC12ADD}">
      <dsp:nvSpPr>
        <dsp:cNvPr id="0" name=""/>
        <dsp:cNvSpPr/>
      </dsp:nvSpPr>
      <dsp:spPr>
        <a:xfrm>
          <a:off x="3130948" y="5230973"/>
          <a:ext cx="1078912" cy="10789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Advocacy</a:t>
          </a:r>
        </a:p>
      </dsp:txBody>
      <dsp:txXfrm>
        <a:off x="3288951" y="5388976"/>
        <a:ext cx="762906" cy="7629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2078C-4D9F-1F42-826F-3529E0C93739}">
      <dsp:nvSpPr>
        <dsp:cNvPr id="0" name=""/>
        <dsp:cNvSpPr/>
      </dsp:nvSpPr>
      <dsp:spPr>
        <a:xfrm>
          <a:off x="2721777" y="0"/>
          <a:ext cx="2450627" cy="245087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B2A169-F579-2743-B846-CC5112FA3D77}">
      <dsp:nvSpPr>
        <dsp:cNvPr id="0" name=""/>
        <dsp:cNvSpPr/>
      </dsp:nvSpPr>
      <dsp:spPr>
        <a:xfrm>
          <a:off x="3262837" y="887151"/>
          <a:ext cx="1367588" cy="683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400" kern="1200" dirty="0"/>
            <a:t>engage widely </a:t>
          </a:r>
          <a:r>
            <a:rPr lang="en-GB" sz="1400" i="0" kern="1200" dirty="0"/>
            <a:t>multi-disciplinary  multi-professional  </a:t>
          </a:r>
        </a:p>
      </dsp:txBody>
      <dsp:txXfrm>
        <a:off x="3262837" y="887151"/>
        <a:ext cx="1367588" cy="683723"/>
      </dsp:txXfrm>
    </dsp:sp>
    <dsp:sp modelId="{8BB7970D-590D-1D48-BC4A-46F95B1CC3D2}">
      <dsp:nvSpPr>
        <dsp:cNvPr id="0" name=""/>
        <dsp:cNvSpPr/>
      </dsp:nvSpPr>
      <dsp:spPr>
        <a:xfrm>
          <a:off x="2040971" y="1408392"/>
          <a:ext cx="2450627" cy="245087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A04162-421F-1744-9F66-7F217BF7A37B}">
      <dsp:nvSpPr>
        <dsp:cNvPr id="0" name=""/>
        <dsp:cNvSpPr/>
      </dsp:nvSpPr>
      <dsp:spPr>
        <a:xfrm>
          <a:off x="2512370" y="2199844"/>
          <a:ext cx="1367588" cy="683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400" kern="1200" dirty="0"/>
            <a:t>identify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400" kern="1200" dirty="0"/>
            <a:t>exemplar solutions</a:t>
          </a:r>
        </a:p>
      </dsp:txBody>
      <dsp:txXfrm>
        <a:off x="2512370" y="2199844"/>
        <a:ext cx="1367588" cy="683723"/>
      </dsp:txXfrm>
    </dsp:sp>
    <dsp:sp modelId="{1E72B02C-C204-A941-95CC-0BA6F1159EAE}">
      <dsp:nvSpPr>
        <dsp:cNvPr id="0" name=""/>
        <dsp:cNvSpPr/>
      </dsp:nvSpPr>
      <dsp:spPr>
        <a:xfrm>
          <a:off x="2721777" y="2821985"/>
          <a:ext cx="2450627" cy="2450876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B5E35-4E58-7B4B-A9C6-41CDF833427A}">
      <dsp:nvSpPr>
        <dsp:cNvPr id="0" name=""/>
        <dsp:cNvSpPr/>
      </dsp:nvSpPr>
      <dsp:spPr>
        <a:xfrm>
          <a:off x="3262837" y="3709136"/>
          <a:ext cx="1367588" cy="683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foster collaborations to extend benefit </a:t>
          </a:r>
        </a:p>
      </dsp:txBody>
      <dsp:txXfrm>
        <a:off x="3262837" y="3709136"/>
        <a:ext cx="1367588" cy="683723"/>
      </dsp:txXfrm>
    </dsp:sp>
    <dsp:sp modelId="{E46621A3-0BC6-2545-B374-A7D64AB26E1B}">
      <dsp:nvSpPr>
        <dsp:cNvPr id="0" name=""/>
        <dsp:cNvSpPr/>
      </dsp:nvSpPr>
      <dsp:spPr>
        <a:xfrm>
          <a:off x="2215654" y="4392859"/>
          <a:ext cx="2105397" cy="2106415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23BC9A-802A-1D48-909E-4EB7548D8A68}">
      <dsp:nvSpPr>
        <dsp:cNvPr id="0" name=""/>
        <dsp:cNvSpPr/>
      </dsp:nvSpPr>
      <dsp:spPr>
        <a:xfrm>
          <a:off x="2579272" y="5120128"/>
          <a:ext cx="1367588" cy="683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share &amp;  disseminate resources </a:t>
          </a:r>
        </a:p>
      </dsp:txBody>
      <dsp:txXfrm>
        <a:off x="2579272" y="5120128"/>
        <a:ext cx="1367588" cy="6837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5CC6D2-59BC-5A44-B5AE-CBF4B54D0A90}">
      <dsp:nvSpPr>
        <dsp:cNvPr id="0" name=""/>
        <dsp:cNvSpPr/>
      </dsp:nvSpPr>
      <dsp:spPr>
        <a:xfrm rot="5400000">
          <a:off x="3004366" y="102539"/>
          <a:ext cx="1524745" cy="1326528"/>
        </a:xfrm>
        <a:prstGeom prst="hexagon">
          <a:avLst>
            <a:gd name="adj" fmla="val 25000"/>
            <a:gd name="vf" fmla="val 11547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'working better together'</a:t>
          </a:r>
        </a:p>
      </dsp:txBody>
      <dsp:txXfrm rot="-5400000">
        <a:off x="3310191" y="241037"/>
        <a:ext cx="913094" cy="1049533"/>
      </dsp:txXfrm>
    </dsp:sp>
    <dsp:sp modelId="{D04F384D-504F-B646-89C7-5B1E77809930}">
      <dsp:nvSpPr>
        <dsp:cNvPr id="0" name=""/>
        <dsp:cNvSpPr/>
      </dsp:nvSpPr>
      <dsp:spPr>
        <a:xfrm>
          <a:off x="4470256" y="308379"/>
          <a:ext cx="1701616" cy="914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CE534D-0BED-144F-84A4-C396F2695065}">
      <dsp:nvSpPr>
        <dsp:cNvPr id="0" name=""/>
        <dsp:cNvSpPr/>
      </dsp:nvSpPr>
      <dsp:spPr>
        <a:xfrm rot="5400000">
          <a:off x="1471350" y="99108"/>
          <a:ext cx="1524745" cy="1326528"/>
        </a:xfrm>
        <a:prstGeom prst="hexagon">
          <a:avLst>
            <a:gd name="adj" fmla="val 25000"/>
            <a:gd name="vf" fmla="val 11547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777175" y="237606"/>
        <a:ext cx="913094" cy="1049533"/>
      </dsp:txXfrm>
    </dsp:sp>
    <dsp:sp modelId="{0F9C8BD5-7582-EA49-ACDF-DF94BD7A3845}">
      <dsp:nvSpPr>
        <dsp:cNvPr id="0" name=""/>
        <dsp:cNvSpPr/>
      </dsp:nvSpPr>
      <dsp:spPr>
        <a:xfrm rot="5400000">
          <a:off x="2285296" y="1396743"/>
          <a:ext cx="1524745" cy="1326528"/>
        </a:xfrm>
        <a:prstGeom prst="hexagon">
          <a:avLst>
            <a:gd name="adj" fmla="val 25000"/>
            <a:gd name="vf" fmla="val 11547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learning from each other </a:t>
          </a:r>
        </a:p>
      </dsp:txBody>
      <dsp:txXfrm rot="-5400000">
        <a:off x="2591121" y="1535241"/>
        <a:ext cx="913094" cy="1049533"/>
      </dsp:txXfrm>
    </dsp:sp>
    <dsp:sp modelId="{AEF87036-38C5-D245-B388-1A4A94526E65}">
      <dsp:nvSpPr>
        <dsp:cNvPr id="0" name=""/>
        <dsp:cNvSpPr/>
      </dsp:nvSpPr>
      <dsp:spPr>
        <a:xfrm>
          <a:off x="682788" y="1602583"/>
          <a:ext cx="1646725" cy="914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A44C77-5EC3-8C43-BD11-118387782E6E}">
      <dsp:nvSpPr>
        <dsp:cNvPr id="0" name=""/>
        <dsp:cNvSpPr/>
      </dsp:nvSpPr>
      <dsp:spPr>
        <a:xfrm rot="5400000">
          <a:off x="3743628" y="1396743"/>
          <a:ext cx="1524745" cy="1326528"/>
        </a:xfrm>
        <a:prstGeom prst="hexagon">
          <a:avLst>
            <a:gd name="adj" fmla="val 25000"/>
            <a:gd name="vf" fmla="val 11547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4049453" y="1535241"/>
        <a:ext cx="913094" cy="1049533"/>
      </dsp:txXfrm>
    </dsp:sp>
    <dsp:sp modelId="{4E66E739-0392-744A-A28F-8AEE7F1C1454}">
      <dsp:nvSpPr>
        <dsp:cNvPr id="0" name=""/>
        <dsp:cNvSpPr/>
      </dsp:nvSpPr>
      <dsp:spPr>
        <a:xfrm rot="5400000">
          <a:off x="3004366" y="2690947"/>
          <a:ext cx="1524745" cy="1326528"/>
        </a:xfrm>
        <a:prstGeom prst="hexagon">
          <a:avLst>
            <a:gd name="adj" fmla="val 25000"/>
            <a:gd name="vf" fmla="val 11547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'do not reinvent the wheel' </a:t>
          </a:r>
        </a:p>
      </dsp:txBody>
      <dsp:txXfrm rot="-5400000">
        <a:off x="3310191" y="2829445"/>
        <a:ext cx="913094" cy="1049533"/>
      </dsp:txXfrm>
    </dsp:sp>
    <dsp:sp modelId="{C4E64AA3-E0B4-FB4F-8C16-9761D8616385}">
      <dsp:nvSpPr>
        <dsp:cNvPr id="0" name=""/>
        <dsp:cNvSpPr/>
      </dsp:nvSpPr>
      <dsp:spPr>
        <a:xfrm>
          <a:off x="4470256" y="2896787"/>
          <a:ext cx="1701616" cy="914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4016A2-D214-BD4C-887C-E8D829539A97}">
      <dsp:nvSpPr>
        <dsp:cNvPr id="0" name=""/>
        <dsp:cNvSpPr/>
      </dsp:nvSpPr>
      <dsp:spPr>
        <a:xfrm rot="5400000">
          <a:off x="1416975" y="2765735"/>
          <a:ext cx="1524745" cy="1326528"/>
        </a:xfrm>
        <a:prstGeom prst="hexagon">
          <a:avLst>
            <a:gd name="adj" fmla="val 25000"/>
            <a:gd name="vf" fmla="val 11547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722800" y="2904233"/>
        <a:ext cx="913094" cy="1049533"/>
      </dsp:txXfrm>
    </dsp:sp>
    <dsp:sp modelId="{DAD080E9-6E07-2B48-A519-8016E71E88FB}">
      <dsp:nvSpPr>
        <dsp:cNvPr id="0" name=""/>
        <dsp:cNvSpPr/>
      </dsp:nvSpPr>
      <dsp:spPr>
        <a:xfrm rot="5400000">
          <a:off x="2285296" y="3985151"/>
          <a:ext cx="1524745" cy="1326528"/>
        </a:xfrm>
        <a:prstGeom prst="hexagon">
          <a:avLst>
            <a:gd name="adj" fmla="val 25000"/>
            <a:gd name="vf" fmla="val 115470"/>
          </a:avLst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high impact for 'cost'</a:t>
          </a:r>
        </a:p>
      </dsp:txBody>
      <dsp:txXfrm rot="-5400000">
        <a:off x="2591121" y="4123649"/>
        <a:ext cx="913094" cy="1049533"/>
      </dsp:txXfrm>
    </dsp:sp>
    <dsp:sp modelId="{5D9014B3-D1A7-9C4C-AB88-D640926D635B}">
      <dsp:nvSpPr>
        <dsp:cNvPr id="0" name=""/>
        <dsp:cNvSpPr/>
      </dsp:nvSpPr>
      <dsp:spPr>
        <a:xfrm>
          <a:off x="682788" y="4190991"/>
          <a:ext cx="1646725" cy="914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B99A33-13C8-674D-B808-7B5062CE3D71}">
      <dsp:nvSpPr>
        <dsp:cNvPr id="0" name=""/>
        <dsp:cNvSpPr/>
      </dsp:nvSpPr>
      <dsp:spPr>
        <a:xfrm rot="5400000">
          <a:off x="3717947" y="3985151"/>
          <a:ext cx="1524745" cy="1326528"/>
        </a:xfrm>
        <a:prstGeom prst="hexagon">
          <a:avLst>
            <a:gd name="adj" fmla="val 25000"/>
            <a:gd name="vf" fmla="val 11547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4023772" y="4123649"/>
        <a:ext cx="913094" cy="1049533"/>
      </dsp:txXfrm>
    </dsp:sp>
    <dsp:sp modelId="{DD25FE15-ACFC-6A44-863F-F0592AD48849}">
      <dsp:nvSpPr>
        <dsp:cNvPr id="0" name=""/>
        <dsp:cNvSpPr/>
      </dsp:nvSpPr>
      <dsp:spPr>
        <a:xfrm rot="5400000">
          <a:off x="3004366" y="5279355"/>
          <a:ext cx="1524745" cy="1326528"/>
        </a:xfrm>
        <a:prstGeom prst="hexagon">
          <a:avLst>
            <a:gd name="adj" fmla="val 25000"/>
            <a:gd name="vf" fmla="val 11547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'low hanging fruit' </a:t>
          </a:r>
        </a:p>
      </dsp:txBody>
      <dsp:txXfrm rot="-5400000">
        <a:off x="3310191" y="5417853"/>
        <a:ext cx="913094" cy="1049533"/>
      </dsp:txXfrm>
    </dsp:sp>
    <dsp:sp modelId="{50CB8ABF-9506-0942-955F-4528A3CD338B}">
      <dsp:nvSpPr>
        <dsp:cNvPr id="0" name=""/>
        <dsp:cNvSpPr/>
      </dsp:nvSpPr>
      <dsp:spPr>
        <a:xfrm>
          <a:off x="4470256" y="5485195"/>
          <a:ext cx="1701616" cy="914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472507-5FAA-6C42-A55E-4CE3C3753A04}">
      <dsp:nvSpPr>
        <dsp:cNvPr id="0" name=""/>
        <dsp:cNvSpPr/>
      </dsp:nvSpPr>
      <dsp:spPr>
        <a:xfrm rot="5400000">
          <a:off x="1571715" y="5279355"/>
          <a:ext cx="1524745" cy="1326528"/>
        </a:xfrm>
        <a:prstGeom prst="hexagon">
          <a:avLst>
            <a:gd name="adj" fmla="val 25000"/>
            <a:gd name="vf" fmla="val 11547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877540" y="5417853"/>
        <a:ext cx="913094" cy="10495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B2F0B4-4010-A845-88E7-D4062AC494B6}">
      <dsp:nvSpPr>
        <dsp:cNvPr id="0" name=""/>
        <dsp:cNvSpPr/>
      </dsp:nvSpPr>
      <dsp:spPr>
        <a:xfrm rot="3371553">
          <a:off x="1620431" y="3870020"/>
          <a:ext cx="1578827" cy="39814"/>
        </a:xfrm>
        <a:custGeom>
          <a:avLst/>
          <a:gdLst/>
          <a:ahLst/>
          <a:cxnLst/>
          <a:rect l="0" t="0" r="0" b="0"/>
          <a:pathLst>
            <a:path>
              <a:moveTo>
                <a:pt x="0" y="19907"/>
              </a:moveTo>
              <a:lnTo>
                <a:pt x="1578827" y="199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83F9B2-99A1-5246-A825-750DDA0F0093}">
      <dsp:nvSpPr>
        <dsp:cNvPr id="0" name=""/>
        <dsp:cNvSpPr/>
      </dsp:nvSpPr>
      <dsp:spPr>
        <a:xfrm rot="1740225">
          <a:off x="2059507" y="3317735"/>
          <a:ext cx="1416180" cy="39814"/>
        </a:xfrm>
        <a:custGeom>
          <a:avLst/>
          <a:gdLst/>
          <a:ahLst/>
          <a:cxnLst/>
          <a:rect l="0" t="0" r="0" b="0"/>
          <a:pathLst>
            <a:path>
              <a:moveTo>
                <a:pt x="0" y="19907"/>
              </a:moveTo>
              <a:lnTo>
                <a:pt x="1416180" y="199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65369-B8FB-B943-B342-0E50BD2433E8}">
      <dsp:nvSpPr>
        <dsp:cNvPr id="0" name=""/>
        <dsp:cNvSpPr/>
      </dsp:nvSpPr>
      <dsp:spPr>
        <a:xfrm>
          <a:off x="2148310" y="2676211"/>
          <a:ext cx="1421119" cy="39814"/>
        </a:xfrm>
        <a:custGeom>
          <a:avLst/>
          <a:gdLst/>
          <a:ahLst/>
          <a:cxnLst/>
          <a:rect l="0" t="0" r="0" b="0"/>
          <a:pathLst>
            <a:path>
              <a:moveTo>
                <a:pt x="0" y="19907"/>
              </a:moveTo>
              <a:lnTo>
                <a:pt x="1421119" y="199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3E5F99-A2CE-F54B-9A13-51F2D2C84435}">
      <dsp:nvSpPr>
        <dsp:cNvPr id="0" name=""/>
        <dsp:cNvSpPr/>
      </dsp:nvSpPr>
      <dsp:spPr>
        <a:xfrm rot="19859775">
          <a:off x="2059507" y="2034686"/>
          <a:ext cx="1416180" cy="39814"/>
        </a:xfrm>
        <a:custGeom>
          <a:avLst/>
          <a:gdLst/>
          <a:ahLst/>
          <a:cxnLst/>
          <a:rect l="0" t="0" r="0" b="0"/>
          <a:pathLst>
            <a:path>
              <a:moveTo>
                <a:pt x="0" y="19907"/>
              </a:moveTo>
              <a:lnTo>
                <a:pt x="1416180" y="199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545A03-AC64-BA40-B991-E17A9138E50E}">
      <dsp:nvSpPr>
        <dsp:cNvPr id="0" name=""/>
        <dsp:cNvSpPr/>
      </dsp:nvSpPr>
      <dsp:spPr>
        <a:xfrm rot="18228447">
          <a:off x="1620431" y="1482402"/>
          <a:ext cx="1578827" cy="39814"/>
        </a:xfrm>
        <a:custGeom>
          <a:avLst/>
          <a:gdLst/>
          <a:ahLst/>
          <a:cxnLst/>
          <a:rect l="0" t="0" r="0" b="0"/>
          <a:pathLst>
            <a:path>
              <a:moveTo>
                <a:pt x="0" y="19907"/>
              </a:moveTo>
              <a:lnTo>
                <a:pt x="1578827" y="199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C36752-A312-044F-B527-C4F72142C0F9}">
      <dsp:nvSpPr>
        <dsp:cNvPr id="0" name=""/>
        <dsp:cNvSpPr/>
      </dsp:nvSpPr>
      <dsp:spPr>
        <a:xfrm>
          <a:off x="980951" y="2027385"/>
          <a:ext cx="1258966" cy="133746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A1C218-3EAA-2548-A579-C9A8E77700EA}">
      <dsp:nvSpPr>
        <dsp:cNvPr id="0" name=""/>
        <dsp:cNvSpPr/>
      </dsp:nvSpPr>
      <dsp:spPr>
        <a:xfrm>
          <a:off x="2644564" y="2259"/>
          <a:ext cx="922072" cy="922072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Awareness</a:t>
          </a:r>
        </a:p>
      </dsp:txBody>
      <dsp:txXfrm>
        <a:off x="2779598" y="137293"/>
        <a:ext cx="652004" cy="652004"/>
      </dsp:txXfrm>
    </dsp:sp>
    <dsp:sp modelId="{570DD96F-AB44-0B45-8D84-DD8869A8A918}">
      <dsp:nvSpPr>
        <dsp:cNvPr id="0" name=""/>
        <dsp:cNvSpPr/>
      </dsp:nvSpPr>
      <dsp:spPr>
        <a:xfrm>
          <a:off x="3329065" y="1026687"/>
          <a:ext cx="922072" cy="922072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Workforce capacity building </a:t>
          </a:r>
        </a:p>
      </dsp:txBody>
      <dsp:txXfrm>
        <a:off x="3464099" y="1161721"/>
        <a:ext cx="652004" cy="652004"/>
      </dsp:txXfrm>
    </dsp:sp>
    <dsp:sp modelId="{C60D1CBC-2E80-F64A-8B52-985A535F74FF}">
      <dsp:nvSpPr>
        <dsp:cNvPr id="0" name=""/>
        <dsp:cNvSpPr/>
      </dsp:nvSpPr>
      <dsp:spPr>
        <a:xfrm>
          <a:off x="3569429" y="2235082"/>
          <a:ext cx="922072" cy="922072"/>
        </a:xfrm>
        <a:prstGeom prst="ellipse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Models of care</a:t>
          </a:r>
        </a:p>
      </dsp:txBody>
      <dsp:txXfrm>
        <a:off x="3704463" y="2370116"/>
        <a:ext cx="652004" cy="652004"/>
      </dsp:txXfrm>
    </dsp:sp>
    <dsp:sp modelId="{DEBDDE30-19FB-0D4F-837D-EBEBA275CE62}">
      <dsp:nvSpPr>
        <dsp:cNvPr id="0" name=""/>
        <dsp:cNvSpPr/>
      </dsp:nvSpPr>
      <dsp:spPr>
        <a:xfrm>
          <a:off x="3329065" y="3443477"/>
          <a:ext cx="922072" cy="922072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Education and training</a:t>
          </a:r>
        </a:p>
      </dsp:txBody>
      <dsp:txXfrm>
        <a:off x="3464099" y="3578511"/>
        <a:ext cx="652004" cy="652004"/>
      </dsp:txXfrm>
    </dsp:sp>
    <dsp:sp modelId="{00CAE10D-CCCF-A643-B626-D1E714BD783E}">
      <dsp:nvSpPr>
        <dsp:cNvPr id="0" name=""/>
        <dsp:cNvSpPr/>
      </dsp:nvSpPr>
      <dsp:spPr>
        <a:xfrm>
          <a:off x="2644564" y="4467905"/>
          <a:ext cx="922072" cy="922072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Advocacy</a:t>
          </a:r>
        </a:p>
      </dsp:txBody>
      <dsp:txXfrm>
        <a:off x="2779598" y="4602939"/>
        <a:ext cx="652004" cy="6520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B2F0B4-4010-A845-88E7-D4062AC494B6}">
      <dsp:nvSpPr>
        <dsp:cNvPr id="0" name=""/>
        <dsp:cNvSpPr/>
      </dsp:nvSpPr>
      <dsp:spPr>
        <a:xfrm rot="3371036">
          <a:off x="1695623" y="4273376"/>
          <a:ext cx="1744165" cy="40781"/>
        </a:xfrm>
        <a:custGeom>
          <a:avLst/>
          <a:gdLst/>
          <a:ahLst/>
          <a:cxnLst/>
          <a:rect l="0" t="0" r="0" b="0"/>
          <a:pathLst>
            <a:path>
              <a:moveTo>
                <a:pt x="0" y="20390"/>
              </a:moveTo>
              <a:lnTo>
                <a:pt x="1744165" y="203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83F9B2-99A1-5246-A825-750DDA0F0093}">
      <dsp:nvSpPr>
        <dsp:cNvPr id="0" name=""/>
        <dsp:cNvSpPr/>
      </dsp:nvSpPr>
      <dsp:spPr>
        <a:xfrm rot="1739900">
          <a:off x="2180209" y="3663610"/>
          <a:ext cx="1564846" cy="40781"/>
        </a:xfrm>
        <a:custGeom>
          <a:avLst/>
          <a:gdLst/>
          <a:ahLst/>
          <a:cxnLst/>
          <a:rect l="0" t="0" r="0" b="0"/>
          <a:pathLst>
            <a:path>
              <a:moveTo>
                <a:pt x="0" y="20390"/>
              </a:moveTo>
              <a:lnTo>
                <a:pt x="1564846" y="203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65369-B8FB-B943-B342-0E50BD2433E8}">
      <dsp:nvSpPr>
        <dsp:cNvPr id="0" name=""/>
        <dsp:cNvSpPr/>
      </dsp:nvSpPr>
      <dsp:spPr>
        <a:xfrm>
          <a:off x="2278298" y="2955366"/>
          <a:ext cx="1570275" cy="40781"/>
        </a:xfrm>
        <a:custGeom>
          <a:avLst/>
          <a:gdLst/>
          <a:ahLst/>
          <a:cxnLst/>
          <a:rect l="0" t="0" r="0" b="0"/>
          <a:pathLst>
            <a:path>
              <a:moveTo>
                <a:pt x="0" y="20390"/>
              </a:moveTo>
              <a:lnTo>
                <a:pt x="1570275" y="203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3E5F99-A2CE-F54B-9A13-51F2D2C84435}">
      <dsp:nvSpPr>
        <dsp:cNvPr id="0" name=""/>
        <dsp:cNvSpPr/>
      </dsp:nvSpPr>
      <dsp:spPr>
        <a:xfrm rot="19860100">
          <a:off x="2180209" y="2247123"/>
          <a:ext cx="1564846" cy="40781"/>
        </a:xfrm>
        <a:custGeom>
          <a:avLst/>
          <a:gdLst/>
          <a:ahLst/>
          <a:cxnLst/>
          <a:rect l="0" t="0" r="0" b="0"/>
          <a:pathLst>
            <a:path>
              <a:moveTo>
                <a:pt x="0" y="20390"/>
              </a:moveTo>
              <a:lnTo>
                <a:pt x="1564846" y="203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545A03-AC64-BA40-B991-E17A9138E50E}">
      <dsp:nvSpPr>
        <dsp:cNvPr id="0" name=""/>
        <dsp:cNvSpPr/>
      </dsp:nvSpPr>
      <dsp:spPr>
        <a:xfrm rot="18228964">
          <a:off x="1695623" y="1637356"/>
          <a:ext cx="1744165" cy="40781"/>
        </a:xfrm>
        <a:custGeom>
          <a:avLst/>
          <a:gdLst/>
          <a:ahLst/>
          <a:cxnLst/>
          <a:rect l="0" t="0" r="0" b="0"/>
          <a:pathLst>
            <a:path>
              <a:moveTo>
                <a:pt x="0" y="20390"/>
              </a:moveTo>
              <a:lnTo>
                <a:pt x="1744165" y="203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C36752-A312-044F-B527-C4F72142C0F9}">
      <dsp:nvSpPr>
        <dsp:cNvPr id="0" name=""/>
        <dsp:cNvSpPr/>
      </dsp:nvSpPr>
      <dsp:spPr>
        <a:xfrm>
          <a:off x="990306" y="2237918"/>
          <a:ext cx="1389066" cy="147567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A1C218-3EAA-2548-A579-C9A8E77700EA}">
      <dsp:nvSpPr>
        <dsp:cNvPr id="0" name=""/>
        <dsp:cNvSpPr/>
      </dsp:nvSpPr>
      <dsp:spPr>
        <a:xfrm>
          <a:off x="2827461" y="1892"/>
          <a:ext cx="1017357" cy="1017357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Awareness</a:t>
          </a:r>
        </a:p>
      </dsp:txBody>
      <dsp:txXfrm>
        <a:off x="2976449" y="150880"/>
        <a:ext cx="719381" cy="719381"/>
      </dsp:txXfrm>
    </dsp:sp>
    <dsp:sp modelId="{570DD96F-AB44-0B45-8D84-DD8869A8A918}">
      <dsp:nvSpPr>
        <dsp:cNvPr id="0" name=""/>
        <dsp:cNvSpPr/>
      </dsp:nvSpPr>
      <dsp:spPr>
        <a:xfrm>
          <a:off x="3583195" y="1132929"/>
          <a:ext cx="1017357" cy="1017357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Workforce capacity building </a:t>
          </a:r>
        </a:p>
      </dsp:txBody>
      <dsp:txXfrm>
        <a:off x="3732183" y="1281917"/>
        <a:ext cx="719381" cy="719381"/>
      </dsp:txXfrm>
    </dsp:sp>
    <dsp:sp modelId="{C60D1CBC-2E80-F64A-8B52-985A535F74FF}">
      <dsp:nvSpPr>
        <dsp:cNvPr id="0" name=""/>
        <dsp:cNvSpPr/>
      </dsp:nvSpPr>
      <dsp:spPr>
        <a:xfrm>
          <a:off x="3848574" y="2467078"/>
          <a:ext cx="1017357" cy="1017357"/>
        </a:xfrm>
        <a:prstGeom prst="ellipse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Models of care</a:t>
          </a:r>
        </a:p>
      </dsp:txBody>
      <dsp:txXfrm>
        <a:off x="3997562" y="2616066"/>
        <a:ext cx="719381" cy="719381"/>
      </dsp:txXfrm>
    </dsp:sp>
    <dsp:sp modelId="{DEBDDE30-19FB-0D4F-837D-EBEBA275CE62}">
      <dsp:nvSpPr>
        <dsp:cNvPr id="0" name=""/>
        <dsp:cNvSpPr/>
      </dsp:nvSpPr>
      <dsp:spPr>
        <a:xfrm>
          <a:off x="3583195" y="3801227"/>
          <a:ext cx="1017357" cy="1017357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Education and training</a:t>
          </a:r>
        </a:p>
      </dsp:txBody>
      <dsp:txXfrm>
        <a:off x="3732183" y="3950215"/>
        <a:ext cx="719381" cy="719381"/>
      </dsp:txXfrm>
    </dsp:sp>
    <dsp:sp modelId="{00CAE10D-CCCF-A643-B626-D1E714BD783E}">
      <dsp:nvSpPr>
        <dsp:cNvPr id="0" name=""/>
        <dsp:cNvSpPr/>
      </dsp:nvSpPr>
      <dsp:spPr>
        <a:xfrm>
          <a:off x="2827461" y="4932264"/>
          <a:ext cx="1017357" cy="1017357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Advocacy</a:t>
          </a:r>
        </a:p>
      </dsp:txBody>
      <dsp:txXfrm>
        <a:off x="2976449" y="5081252"/>
        <a:ext cx="719381" cy="719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0A1F99-00B4-B843-98CE-6B327DE0A1A9}" type="datetimeFigureOut">
              <a:rPr lang="en-US" smtClean="0"/>
              <a:t>4/13/23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331D9-D397-6744-9C09-407D900AA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38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C5E64-3283-4D4B-977A-04605344AC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61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C5E64-3283-4D4B-977A-04605344AC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6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baseline="0" dirty="0">
                <a:latin typeface="Times New Roman" charset="0"/>
              </a:rPr>
              <a:t>) </a:t>
            </a: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E11C3D-A39F-7240-87E7-A37429CBADB8}" type="slidenum">
              <a:rPr lang="en-US" sz="1300">
                <a:latin typeface="Times New Roman" charset="0"/>
                <a:cs typeface="Arial" charset="0"/>
              </a:rPr>
              <a:pPr eaLnBrk="1" hangingPunct="1"/>
              <a:t>3</a:t>
            </a:fld>
            <a:endParaRPr lang="en-US" sz="1300"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315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C5E64-3283-4D4B-977A-04605344AC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02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 identity of </a:t>
            </a:r>
            <a:r>
              <a:rPr lang="en-US"/>
              <a:t>all players </a:t>
            </a:r>
            <a:r>
              <a:rPr lang="en-US">
                <a:sym typeface="Wingdings" pitchFamily="2" charset="2"/>
              </a:rPr>
              <a:t>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C5E64-3283-4D4B-977A-04605344AC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34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C5E64-3283-4D4B-977A-04605344AC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37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A4350-7F14-7142-8BCF-DA300FA8B0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04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world is divided is divided economically and disease burden vs spending on healthcare are </a:t>
            </a:r>
            <a:r>
              <a:rPr lang="en-US" dirty="0" err="1"/>
              <a:t>incersely</a:t>
            </a:r>
            <a:r>
              <a:rPr lang="en-US" dirty="0"/>
              <a:t> </a:t>
            </a:r>
            <a:r>
              <a:rPr lang="en-US" dirty="0" err="1"/>
              <a:t>related..the</a:t>
            </a:r>
            <a:r>
              <a:rPr lang="en-US" dirty="0"/>
              <a:t> disease burden in poorer countries is largely driven by communicable diseases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A4350-7F14-7142-8BCF-DA300FA8B0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40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9866-AB0A-9742-9F77-6EAEB9AC80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0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C5E64-3283-4D4B-977A-04605344AC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10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9D439-BA1A-1C4C-8539-5AC5E794A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02DD4B-316F-2541-A7E9-A01D3A5CF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53980-4909-EC47-BD02-5C82C816E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729E-273B-504A-910A-4C53B8AE10F4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B7F06-74E5-9647-9CEC-292E22A7E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15959-68E3-8E4C-A55B-D112B681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15FDD-0BD0-454F-9E6E-6CF91F821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04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5888E-0CD1-DB4C-9155-7A4A904DF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692A1-9956-D741-A28F-57A6E3B1F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B285A-D616-104C-9D54-13CE96EE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729E-273B-504A-910A-4C53B8AE10F4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A6B0A-2C50-5043-AA3D-2DD02D011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6CD44-2D14-6C4E-AAFD-5F25E010F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15FDD-0BD0-454F-9E6E-6CF91F821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09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05E5F0-65E3-3948-8EA0-D25256728B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ABE442-7F96-3A42-95F1-6D3DD24312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9650D-EC10-F440-9F6A-DBC91A970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729E-273B-504A-910A-4C53B8AE10F4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AB6C6-941E-DF46-934F-F1D49AFE3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08E9C-B1A9-F64F-BBBE-E82CD7CFF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15FDD-0BD0-454F-9E6E-6CF91F821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67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EB029-70B7-CF44-98AF-D188474C5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BB689-6AC4-1B44-93A7-42B46DAF2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47286-EFB3-534A-AAB6-6B40271F1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729E-273B-504A-910A-4C53B8AE10F4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A674C-69AD-664A-9A3F-A23778C59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1F288-BA27-5F43-A24B-E560E2F76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15FDD-0BD0-454F-9E6E-6CF91F821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32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73C60-5871-8A46-98A3-B4877BFA8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8AF76-A2EB-7247-B1FF-01EA14357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F6EB5-A14D-BB45-BB15-91EAC6944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729E-273B-504A-910A-4C53B8AE10F4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09780-4C2A-9240-BD27-69A51E0E3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C9DF8-EFD3-794B-98C8-3E476A474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15FDD-0BD0-454F-9E6E-6CF91F821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7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AF08F-B75A-5049-9FFC-3A175ABD7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1B7FB-487D-B94F-ABEF-F06F7593E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F3CB0D-9280-7E4E-8E48-F0D46ED1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82890B-E88C-3D46-BC44-2C4F5F670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729E-273B-504A-910A-4C53B8AE10F4}" type="datetimeFigureOut">
              <a:rPr lang="en-US" smtClean="0"/>
              <a:t>4/13/23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D8A93-4446-4C4B-BB29-15FFC0D38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76D76-4449-D348-B914-BCDFD4C82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15FDD-0BD0-454F-9E6E-6CF91F821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26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4F6F8-9C58-5B4F-9B80-A51BC0CD9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BF88A-AEC2-6740-93D9-E66D987C8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C9F45C-7E24-DE49-8332-C3EB3D734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002E76-0126-B645-A162-55C7832475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57F768-FFE7-4E41-ACA8-E3E7C49B3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745D6D-B77C-FB4A-8A19-A97534ED7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729E-273B-504A-910A-4C53B8AE10F4}" type="datetimeFigureOut">
              <a:rPr lang="en-US" smtClean="0"/>
              <a:t>4/13/23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E7EA86-1CE5-D244-B596-AF02ACA88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23D132-C9BD-354A-85A3-7378881A7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15FDD-0BD0-454F-9E6E-6CF91F821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67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F4128-6424-BD4A-B109-25302ABE7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2EAF94-91AE-5C41-BC43-84F18C911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729E-273B-504A-910A-4C53B8AE10F4}" type="datetimeFigureOut">
              <a:rPr lang="en-US" smtClean="0"/>
              <a:t>4/13/23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BE58AF-3264-2343-9CE1-483B3AD93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C8DEE1-2218-5341-918E-55D529FA1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15FDD-0BD0-454F-9E6E-6CF91F821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26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A5110D-181A-7B4D-B9AF-4EC384622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729E-273B-504A-910A-4C53B8AE10F4}" type="datetimeFigureOut">
              <a:rPr lang="en-US" smtClean="0"/>
              <a:t>4/13/23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511B85-BA2A-E145-A485-012C6659B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883D7-4298-B848-A033-EAB28C0F0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15FDD-0BD0-454F-9E6E-6CF91F821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8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0F0CB-0879-5D49-ACA9-8E452D426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DC483-23B2-B24B-897A-113877D6E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521D6A-C76B-2540-90FC-2B5C86585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6359B6-6695-3941-951F-8F93E2E9D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729E-273B-504A-910A-4C53B8AE10F4}" type="datetimeFigureOut">
              <a:rPr lang="en-US" smtClean="0"/>
              <a:t>4/13/23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EA54F-0945-F742-8BE1-B6F5DD44E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60AB23-F809-BD42-9107-07CCE73C8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15FDD-0BD0-454F-9E6E-6CF91F821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5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10202-561C-FE46-A027-FBA29BBFE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F7317C-663D-4247-BB59-987E48CA7F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9B4802-4E07-DB48-B096-1609BC5CA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B1BE1-2845-B041-99FE-7BA4AA06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729E-273B-504A-910A-4C53B8AE10F4}" type="datetimeFigureOut">
              <a:rPr lang="en-US" smtClean="0"/>
              <a:t>4/13/23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F68EC-D1A5-3849-BD00-2123B2B3E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D37DF9-A9AF-3C41-B3E9-CD534444D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15FDD-0BD0-454F-9E6E-6CF91F821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88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0B2A7C-F0A5-E840-B51A-20D79E4A6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60BBD-8764-6C4F-8D03-D6EE7407C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5DC8A-079B-9C43-B2DC-7F61A2B795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2729E-273B-504A-910A-4C53B8AE10F4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09FE3-0054-EC4A-B8C2-2A2AF9528B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AE55C-FA97-D34E-BB64-EFB48C98C5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15FDD-0BD0-454F-9E6E-6CF91F821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0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5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mmonline.org/doctor/clinical-assessment/examination/" TargetMode="External"/><Relationship Id="rId2" Type="http://schemas.openxmlformats.org/officeDocument/2006/relationships/hyperlink" Target="https://www.pmskglobal.com/learning-zon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hyperlink" Target="mailto:pmmonline.org@gmail.co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mskglobal.com/guidelines-reports-e-newsletters/" TargetMode="Externa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pmskglobal.com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notesSlide" Target="../notesSlides/notesSlide10.xml"/><Relationship Id="rId7" Type="http://schemas.openxmlformats.org/officeDocument/2006/relationships/diagramLayout" Target="../diagrams/layout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Data" Target="../diagrams/data5.xml"/><Relationship Id="rId5" Type="http://schemas.openxmlformats.org/officeDocument/2006/relationships/image" Target="../media/image15.png"/><Relationship Id="rId10" Type="http://schemas.microsoft.com/office/2007/relationships/diagramDrawing" Target="../diagrams/drawing5.xml"/><Relationship Id="rId4" Type="http://schemas.openxmlformats.org/officeDocument/2006/relationships/image" Target="../media/image14.png"/><Relationship Id="rId9" Type="http://schemas.openxmlformats.org/officeDocument/2006/relationships/diagramColors" Target="../diagrams/colors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mskglobal.com/guidelines-reports-e-newsletters/" TargetMode="External"/><Relationship Id="rId3" Type="http://schemas.openxmlformats.org/officeDocument/2006/relationships/image" Target="../media/image7.jpeg"/><Relationship Id="rId7" Type="http://schemas.openxmlformats.org/officeDocument/2006/relationships/hyperlink" Target="https://www.pmskglobal.com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mskglobal.com/about-us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5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0537B3-75EF-7449-939B-05BDFA9C22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627" b="21123"/>
          <a:stretch/>
        </p:blipFill>
        <p:spPr>
          <a:xfrm>
            <a:off x="1073591" y="102692"/>
            <a:ext cx="10872788" cy="644384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7E177F-1F89-CA49-B21B-2EBEBC05D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9740" y="313354"/>
            <a:ext cx="7263125" cy="1128713"/>
          </a:xfrm>
          <a:solidFill>
            <a:schemeClr val="bg1">
              <a:alpha val="64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/>
              <a:t>Global Task Force for Paediatric </a:t>
            </a:r>
            <a:br>
              <a:rPr lang="en-US" sz="3600" b="1" dirty="0"/>
            </a:br>
            <a:r>
              <a:rPr lang="en-US" sz="3600" b="1" dirty="0"/>
              <a:t>Musculoskeletal Health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A4DAF5B-C0C7-0540-BC19-043FA84F0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7212" y="5066826"/>
            <a:ext cx="1373492" cy="15385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6" descr="Icon&#10;&#10;Description automatically generated">
            <a:extLst>
              <a:ext uri="{FF2B5EF4-FFF2-40B4-BE49-F238E27FC236}">
                <a16:creationId xmlns:a16="http://schemas.microsoft.com/office/drawing/2014/main" id="{CECADEAE-D24D-DDEC-893A-73094BDDC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78" y="5836079"/>
            <a:ext cx="2266606" cy="70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5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D5F7309-CDA5-5D46-B6AD-5B7B7F109B6A}"/>
              </a:ext>
            </a:extLst>
          </p:cNvPr>
          <p:cNvGraphicFramePr/>
          <p:nvPr/>
        </p:nvGraphicFramePr>
        <p:xfrm>
          <a:off x="1" y="453243"/>
          <a:ext cx="6947769" cy="539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54EAA90-6A67-505F-AF01-0CBC180E2DCE}"/>
              </a:ext>
            </a:extLst>
          </p:cNvPr>
          <p:cNvSpPr txBox="1"/>
          <p:nvPr/>
        </p:nvSpPr>
        <p:spPr>
          <a:xfrm>
            <a:off x="5068479" y="1256535"/>
            <a:ext cx="729334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Examples of our work and contributions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WHO EML (Joint diseases) revision (submitted 2022)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WORD day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APLAR and PAFLAR Webinar series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PMM Editorial Board and </a:t>
            </a:r>
            <a:r>
              <a:rPr lang="en-US" sz="2400" dirty="0" err="1"/>
              <a:t>pGALS</a:t>
            </a:r>
            <a:r>
              <a:rPr lang="en-US" sz="2400" dirty="0"/>
              <a:t> dissemination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 err="1"/>
              <a:t>pGALS</a:t>
            </a:r>
            <a:r>
              <a:rPr lang="en-US" sz="2400" dirty="0"/>
              <a:t> translations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Australian Parliamentary Inquiry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E-Newsletters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Juvenile Arthritis Early Referral Tool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Clinical Guidelines (Less resourced countries)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International Meetings and Presentations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9148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D7B9DC83-93CF-2E49-96B3-69C445D48A0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775" y="333477"/>
            <a:ext cx="3743539" cy="210574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2E15D3C9-6B98-9D46-9DED-0DF3E58FC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3181" y="222427"/>
            <a:ext cx="2425336" cy="3392080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2296BA93-566C-A748-852D-6FC39633EDE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535" y="4642047"/>
            <a:ext cx="3743539" cy="2105739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878E9BA4-BE64-704F-8602-87665B04D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1716" b="50000"/>
          <a:stretch/>
        </p:blipFill>
        <p:spPr>
          <a:xfrm>
            <a:off x="8979165" y="4136488"/>
            <a:ext cx="3194143" cy="26439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826AD4-106C-8D4F-891E-2B4645AD2C84}"/>
              </a:ext>
            </a:extLst>
          </p:cNvPr>
          <p:cNvSpPr/>
          <p:nvPr/>
        </p:nvSpPr>
        <p:spPr>
          <a:xfrm>
            <a:off x="0" y="27952"/>
            <a:ext cx="8442960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</a:rPr>
              <a:t>Awareness </a:t>
            </a:r>
            <a:endParaRPr lang="en-US" sz="4267" dirty="0">
              <a:solidFill>
                <a:srgbClr val="0070C0"/>
              </a:solidFill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E675CC52-505E-4047-8BFF-CC2AE73C87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70"/>
          <a:stretch/>
        </p:blipFill>
        <p:spPr bwMode="auto">
          <a:xfrm>
            <a:off x="233483" y="1030721"/>
            <a:ext cx="2243128" cy="2240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A21CBA4-653A-4948-8DCB-1CC05FCBD6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641" y="4609352"/>
            <a:ext cx="4169804" cy="21711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4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5370BBBD-3002-4847-B8DA-1ECC961ABFD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773" y="2439217"/>
            <a:ext cx="6504672" cy="188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5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31509" y="953621"/>
            <a:ext cx="9410071" cy="1154643"/>
          </a:xfrm>
        </p:spPr>
        <p:txBody>
          <a:bodyPr>
            <a:normAutofit/>
          </a:bodyPr>
          <a:lstStyle/>
          <a:p>
            <a:b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sz="1400" b="1" i="1" dirty="0" err="1">
                <a:solidFill>
                  <a:srgbClr val="C94882"/>
                </a:solidFill>
                <a:latin typeface="Arial"/>
                <a:cs typeface="Arial"/>
              </a:rPr>
              <a:t>www.pmmonline.org</a:t>
            </a:r>
            <a:endParaRPr lang="en-US" sz="2000" b="1" i="1" dirty="0">
              <a:solidFill>
                <a:srgbClr val="C94882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0599" y="6292335"/>
            <a:ext cx="1188000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5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9967" t="12756" r="31596" b="7187"/>
          <a:stretch/>
        </p:blipFill>
        <p:spPr>
          <a:xfrm>
            <a:off x="8292168" y="1115105"/>
            <a:ext cx="1096163" cy="17588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111393" y="5897525"/>
            <a:ext cx="29340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  <a:latin typeface="Arial"/>
                <a:cs typeface="Arial"/>
              </a:rPr>
              <a:t>Interactive e-modules and </a:t>
            </a:r>
            <a:r>
              <a:rPr lang="en-US" sz="1400" b="1" dirty="0" err="1">
                <a:solidFill>
                  <a:srgbClr val="7030A0"/>
                </a:solidFill>
                <a:latin typeface="Arial"/>
                <a:cs typeface="Arial"/>
              </a:rPr>
              <a:t>pGALS</a:t>
            </a:r>
            <a:r>
              <a:rPr lang="en-US" sz="1400" b="1" dirty="0">
                <a:solidFill>
                  <a:srgbClr val="7030A0"/>
                </a:solidFill>
                <a:latin typeface="Arial"/>
                <a:cs typeface="Arial"/>
              </a:rPr>
              <a:t> graphic animation all available on PMM </a:t>
            </a:r>
          </a:p>
        </p:txBody>
      </p:sp>
      <p:pic>
        <p:nvPicPr>
          <p:cNvPr id="30" name="Picture 29" descr="Screen Shot 2022-08-17 at 17.44.0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8"/>
          <a:stretch/>
        </p:blipFill>
        <p:spPr>
          <a:xfrm>
            <a:off x="6686316" y="4885685"/>
            <a:ext cx="1787312" cy="95949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31" name="Picture 30" descr="Screen Shot 2022-08-17 at 17.43.5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2"/>
          <a:stretch/>
        </p:blipFill>
        <p:spPr>
          <a:xfrm>
            <a:off x="8578407" y="4885683"/>
            <a:ext cx="1810799" cy="959495"/>
          </a:xfrm>
          <a:prstGeom prst="rect">
            <a:avLst/>
          </a:prstGeom>
          <a:ln>
            <a:solidFill>
              <a:srgbClr val="F2F2F2"/>
            </a:solidFill>
          </a:ln>
        </p:spPr>
      </p:pic>
      <p:pic>
        <p:nvPicPr>
          <p:cNvPr id="32" name="Picture 31" descr="Screen Shot 2022-08-17 at 17.43.4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" t="19434"/>
          <a:stretch/>
        </p:blipFill>
        <p:spPr>
          <a:xfrm>
            <a:off x="8587997" y="3808051"/>
            <a:ext cx="1739411" cy="959495"/>
          </a:xfrm>
          <a:prstGeom prst="rect">
            <a:avLst/>
          </a:prstGeom>
          <a:ln>
            <a:solidFill>
              <a:srgbClr val="F2F2F2"/>
            </a:solidFill>
          </a:ln>
        </p:spPr>
      </p:pic>
      <p:pic>
        <p:nvPicPr>
          <p:cNvPr id="33" name="Picture 32" descr="Screen Shot 2022-08-17 at 17.43.2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361" r="4440"/>
          <a:stretch/>
        </p:blipFill>
        <p:spPr>
          <a:xfrm>
            <a:off x="6704593" y="3808051"/>
            <a:ext cx="1769035" cy="959495"/>
          </a:xfrm>
          <a:prstGeom prst="rect">
            <a:avLst/>
          </a:prstGeom>
          <a:ln>
            <a:solidFill>
              <a:srgbClr val="F2F2F2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505519-40CD-744F-BDE0-3E49C14F126D}"/>
              </a:ext>
            </a:extLst>
          </p:cNvPr>
          <p:cNvSpPr txBox="1"/>
          <p:nvPr/>
        </p:nvSpPr>
        <p:spPr>
          <a:xfrm>
            <a:off x="7122169" y="2992057"/>
            <a:ext cx="2702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Many </a:t>
            </a:r>
            <a:r>
              <a:rPr lang="en-US" sz="1600" b="1" dirty="0" err="1">
                <a:solidFill>
                  <a:srgbClr val="7030A0"/>
                </a:solidFill>
              </a:rPr>
              <a:t>pGALS</a:t>
            </a:r>
            <a:r>
              <a:rPr lang="en-US" sz="1600" b="1" dirty="0">
                <a:solidFill>
                  <a:srgbClr val="7030A0"/>
                </a:solidFill>
              </a:rPr>
              <a:t> translations</a:t>
            </a:r>
          </a:p>
          <a:p>
            <a:pPr algn="ctr"/>
            <a:r>
              <a:rPr lang="en-US" sz="1600" b="1" dirty="0">
                <a:solidFill>
                  <a:srgbClr val="7030A0"/>
                </a:solidFill>
              </a:rPr>
              <a:t>and v-</a:t>
            </a:r>
            <a:r>
              <a:rPr lang="en-US" sz="1600" b="1" dirty="0" err="1">
                <a:solidFill>
                  <a:srgbClr val="7030A0"/>
                </a:solidFill>
              </a:rPr>
              <a:t>pGALS</a:t>
            </a:r>
            <a:r>
              <a:rPr lang="en-US" sz="1600" b="1" dirty="0">
                <a:solidFill>
                  <a:srgbClr val="7030A0"/>
                </a:solidFill>
              </a:rPr>
              <a:t> for telemedicine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024D75-3AB8-3540-ADFD-BB362B8D610D}"/>
              </a:ext>
            </a:extLst>
          </p:cNvPr>
          <p:cNvSpPr txBox="1"/>
          <p:nvPr/>
        </p:nvSpPr>
        <p:spPr>
          <a:xfrm>
            <a:off x="342964" y="528936"/>
            <a:ext cx="7620659" cy="134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2"/>
                </a:solidFill>
                <a:latin typeface="Arial"/>
                <a:cs typeface="Arial"/>
              </a:rPr>
              <a:t>Paediatric</a:t>
            </a:r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 Musculoskeletal Matters Portfolio</a:t>
            </a:r>
          </a:p>
          <a:p>
            <a:pPr algn="ctr"/>
            <a:r>
              <a:rPr lang="en-US" sz="2133" b="1" dirty="0">
                <a:solidFill>
                  <a:srgbClr val="C948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Updated Expanded Version Launched Sept 2022 with &gt;70 global partners contributing content </a:t>
            </a:r>
          </a:p>
          <a:p>
            <a:pPr algn="ctr"/>
            <a:r>
              <a:rPr lang="en-US" sz="1867" b="1" i="1" dirty="0">
                <a:solidFill>
                  <a:srgbClr val="7030A0"/>
                </a:solidFill>
                <a:latin typeface="Arial"/>
                <a:cs typeface="Arial"/>
              </a:rPr>
              <a:t>Resources free &amp; open to all for teaching and learning </a:t>
            </a:r>
          </a:p>
        </p:txBody>
      </p:sp>
      <p:pic>
        <p:nvPicPr>
          <p:cNvPr id="18" name="Picture 17" descr="A screenshot of a website&#10;&#10;Description automatically generated with medium confidence">
            <a:extLst>
              <a:ext uri="{FF2B5EF4-FFF2-40B4-BE49-F238E27FC236}">
                <a16:creationId xmlns:a16="http://schemas.microsoft.com/office/drawing/2014/main" id="{38F0E1F2-7D41-C34E-8178-A05F2C701A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2794" y="1994512"/>
            <a:ext cx="4561907" cy="40543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7979CF5-4264-AB4F-94CB-5598D77A22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5421" y="191035"/>
            <a:ext cx="1982249" cy="1692740"/>
          </a:xfrm>
          <a:prstGeom prst="rect">
            <a:avLst/>
          </a:prstGeom>
        </p:spPr>
      </p:pic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D9FAFCBE-A738-2748-80DE-35518DA4B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7996" y="5277739"/>
            <a:ext cx="933205" cy="585231"/>
          </a:xfrm>
          <a:prstGeom prst="rect">
            <a:avLst/>
          </a:prstGeom>
        </p:spPr>
      </p:pic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25A5BD10-2779-164E-9189-1DEFB435EF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33" y="5273317"/>
            <a:ext cx="1594680" cy="158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6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2080E-CDFA-C141-885D-D4D2E86DC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6659"/>
            <a:ext cx="10972800" cy="1143000"/>
          </a:xfrm>
        </p:spPr>
        <p:txBody>
          <a:bodyPr/>
          <a:lstStyle/>
          <a:p>
            <a:r>
              <a:rPr lang="en-US" b="1" dirty="0" err="1">
                <a:solidFill>
                  <a:srgbClr val="0070C0"/>
                </a:solidFill>
                <a:latin typeface="+mn-lt"/>
              </a:rPr>
              <a:t>pGALS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Translations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99747-3DB7-C24D-A28B-0B69B16AF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4" y="1286991"/>
            <a:ext cx="7564821" cy="4351339"/>
          </a:xfrm>
        </p:spPr>
        <p:txBody>
          <a:bodyPr>
            <a:normAutofit/>
          </a:bodyPr>
          <a:lstStyle/>
          <a:p>
            <a:r>
              <a:rPr lang="en-US" dirty="0"/>
              <a:t>23 (so far) developed with many global partners</a:t>
            </a:r>
          </a:p>
          <a:p>
            <a:r>
              <a:rPr lang="en-US" dirty="0"/>
              <a:t>V-</a:t>
            </a:r>
            <a:r>
              <a:rPr lang="en-US" dirty="0" err="1"/>
              <a:t>pGALS</a:t>
            </a:r>
            <a:r>
              <a:rPr lang="en-US" dirty="0"/>
              <a:t> for telehealth</a:t>
            </a:r>
          </a:p>
          <a:p>
            <a:r>
              <a:rPr lang="en-US" dirty="0"/>
              <a:t>All free, openly available on </a:t>
            </a:r>
            <a:r>
              <a:rPr lang="en-US" dirty="0" err="1"/>
              <a:t>pGALS</a:t>
            </a:r>
            <a:r>
              <a:rPr lang="en-US" dirty="0"/>
              <a:t> App &amp; </a:t>
            </a:r>
          </a:p>
          <a:p>
            <a:pPr marL="457200" lvl="1" indent="0">
              <a:buNone/>
            </a:pPr>
            <a:r>
              <a:rPr lang="en-US" sz="1400" dirty="0">
                <a:hlinkClick r:id="rId2"/>
              </a:rPr>
              <a:t>https://www.pmskglobal.com/learning-zone/</a:t>
            </a:r>
            <a:endParaRPr lang="en-US" sz="1400" dirty="0"/>
          </a:p>
          <a:p>
            <a:pPr marL="457200" lvl="1" indent="0">
              <a:buNone/>
            </a:pPr>
            <a:r>
              <a:rPr lang="en-US" sz="1400" dirty="0">
                <a:hlinkClick r:id="rId3"/>
              </a:rPr>
              <a:t>https://www.pmmonline.org/doctor/clinical-assessment/examination/</a:t>
            </a:r>
            <a:endParaRPr lang="en-US" sz="1400" dirty="0"/>
          </a:p>
          <a:p>
            <a:r>
              <a:rPr lang="en-US" dirty="0">
                <a:solidFill>
                  <a:srgbClr val="C00000"/>
                </a:solidFill>
              </a:rPr>
              <a:t>If you want help add further languages</a:t>
            </a:r>
          </a:p>
          <a:p>
            <a:r>
              <a:rPr lang="en-US" dirty="0">
                <a:solidFill>
                  <a:srgbClr val="C00000"/>
                </a:solidFill>
              </a:rPr>
              <a:t> – please do get in touch with the PMM team </a:t>
            </a:r>
          </a:p>
          <a:p>
            <a:pPr lvl="1"/>
            <a:r>
              <a:rPr lang="en-GB" dirty="0">
                <a:hlinkClick r:id="rId4"/>
              </a:rPr>
              <a:t>pmmonline.org@gmail.com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672902-142C-8A45-938F-A26534348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28919"/>
            <a:ext cx="2256252" cy="1929081"/>
          </a:xfrm>
          <a:prstGeom prst="rect">
            <a:avLst/>
          </a:prstGeom>
        </p:spPr>
      </p:pic>
      <p:pic>
        <p:nvPicPr>
          <p:cNvPr id="7" name="Picture 6" descr="PGALS_Poster-01.jpg">
            <a:extLst>
              <a:ext uri="{FF2B5EF4-FFF2-40B4-BE49-F238E27FC236}">
                <a16:creationId xmlns:a16="http://schemas.microsoft.com/office/drawing/2014/main" id="{45298000-DDC6-CE46-AC9D-B6179AF32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3" t="9357" r="29002"/>
          <a:stretch>
            <a:fillRect/>
          </a:stretch>
        </p:blipFill>
        <p:spPr bwMode="auto">
          <a:xfrm>
            <a:off x="8459829" y="735980"/>
            <a:ext cx="3170882" cy="51630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76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9BD7CB1-B3FB-5E45-9947-A283D88D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35" y="593024"/>
            <a:ext cx="10431780" cy="57213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+mn-lt"/>
              </a:rPr>
              <a:t>Regular e-Newsletters with contributions from around the world</a:t>
            </a:r>
            <a:endParaRPr lang="en-US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D3B5D2-5B7A-E943-9E90-9E5D548B1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75863">
            <a:off x="1352287" y="2184515"/>
            <a:ext cx="2847826" cy="4154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4B0C4B-2DD3-0A41-9335-CE36EEA21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7445">
            <a:off x="2988893" y="2038707"/>
            <a:ext cx="241300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2BDBA3A-892D-694F-BFA8-213B8C978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16726">
            <a:off x="5155466" y="1413784"/>
            <a:ext cx="2862498" cy="4062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8AC096-F20D-3D40-AADD-F223A0BAC5B2}"/>
              </a:ext>
            </a:extLst>
          </p:cNvPr>
          <p:cNvSpPr txBox="1"/>
          <p:nvPr/>
        </p:nvSpPr>
        <p:spPr>
          <a:xfrm>
            <a:off x="6105971" y="6290775"/>
            <a:ext cx="60997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+mn-lt"/>
                <a:hlinkClick r:id="rId5"/>
              </a:rPr>
              <a:t>www.pmskglobal.com/guidelines-reports-e-newsletters/</a:t>
            </a:r>
            <a:endParaRPr lang="en-US" sz="1800" b="1" dirty="0">
              <a:solidFill>
                <a:srgbClr val="0070C0"/>
              </a:solidFill>
              <a:latin typeface="+mn-lt"/>
            </a:endParaRPr>
          </a:p>
          <a:p>
            <a:br>
              <a:rPr lang="en-US" sz="1800" b="1" dirty="0">
                <a:solidFill>
                  <a:srgbClr val="0070C0"/>
                </a:solidFill>
                <a:latin typeface="+mn-lt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53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6-09-26 at 1.39.50 PM.png">
            <a:extLst>
              <a:ext uri="{FF2B5EF4-FFF2-40B4-BE49-F238E27FC236}">
                <a16:creationId xmlns:a16="http://schemas.microsoft.com/office/drawing/2014/main" id="{29EC1581-5C67-9C4B-BF94-F20240B57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61" y="0"/>
            <a:ext cx="8822724" cy="6737981"/>
          </a:xfrm>
          <a:prstGeom prst="rect">
            <a:avLst/>
          </a:prstGeom>
        </p:spPr>
      </p:pic>
      <p:pic>
        <p:nvPicPr>
          <p:cNvPr id="3" name="Picture 2" descr="Screen Shot 2016-09-26 at 1.39.59 PM.png">
            <a:extLst>
              <a:ext uri="{FF2B5EF4-FFF2-40B4-BE49-F238E27FC236}">
                <a16:creationId xmlns:a16="http://schemas.microsoft.com/office/drawing/2014/main" id="{E1F40133-8CAF-4F4C-99BE-E08ECB6FA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006" y="520857"/>
            <a:ext cx="2247407" cy="58058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F4A36B-99CD-4E41-B7A3-6D35290F7466}"/>
              </a:ext>
            </a:extLst>
          </p:cNvPr>
          <p:cNvSpPr txBox="1"/>
          <p:nvPr/>
        </p:nvSpPr>
        <p:spPr>
          <a:xfrm>
            <a:off x="52588" y="2"/>
            <a:ext cx="4778904" cy="830997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By 2050 2 out of every 5 children will live in Africa</a:t>
            </a:r>
          </a:p>
        </p:txBody>
      </p:sp>
    </p:spTree>
    <p:extLst>
      <p:ext uri="{BB962C8B-B14F-4D97-AF65-F5344CB8AC3E}">
        <p14:creationId xmlns:p14="http://schemas.microsoft.com/office/powerpoint/2010/main" val="115736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1850AB36-7EF9-7F4D-AB37-201AA136A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5115" y="259494"/>
            <a:ext cx="9102648" cy="6425399"/>
          </a:xfrm>
        </p:spPr>
      </p:pic>
    </p:spTree>
    <p:extLst>
      <p:ext uri="{BB962C8B-B14F-4D97-AF65-F5344CB8AC3E}">
        <p14:creationId xmlns:p14="http://schemas.microsoft.com/office/powerpoint/2010/main" val="415128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694FF4-2569-9E4D-A947-730E3C28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538" y="5128124"/>
            <a:ext cx="4649505" cy="1237883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D7A96A-5680-F846-B1AE-CE6B4343C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3070301"/>
            <a:ext cx="5716435" cy="37876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635152-D3CC-9F4C-BA4A-090C19E2B2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76" b="11275"/>
          <a:stretch/>
        </p:blipFill>
        <p:spPr>
          <a:xfrm>
            <a:off x="89355" y="1"/>
            <a:ext cx="6161544" cy="330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89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12917C-CB69-3842-9E68-364AF83D2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07111"/>
            <a:ext cx="9144000" cy="604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20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3D2C82-87C1-BE93-879C-28356C033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7240"/>
            <a:ext cx="12192000" cy="4383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97D4C8-6D10-E075-FAAB-760C6107D117}"/>
              </a:ext>
            </a:extLst>
          </p:cNvPr>
          <p:cNvSpPr txBox="1"/>
          <p:nvPr/>
        </p:nvSpPr>
        <p:spPr>
          <a:xfrm>
            <a:off x="987972" y="5507057"/>
            <a:ext cx="2622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WORLDS CHILDREN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FEA1AF-065B-4A47-DD73-E7BC0C914CF0}"/>
              </a:ext>
            </a:extLst>
          </p:cNvPr>
          <p:cNvSpPr txBox="1"/>
          <p:nvPr/>
        </p:nvSpPr>
        <p:spPr>
          <a:xfrm>
            <a:off x="6432331" y="5507057"/>
            <a:ext cx="5362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WORLDS PAEDIATRIC RHEUMATOLOGISTS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2E1C32-CD2E-23B4-19C4-7B2EB6D1CEDA}"/>
              </a:ext>
            </a:extLst>
          </p:cNvPr>
          <p:cNvSpPr txBox="1"/>
          <p:nvPr/>
        </p:nvSpPr>
        <p:spPr>
          <a:xfrm>
            <a:off x="7614679" y="6365558"/>
            <a:ext cx="4575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Scott, Sawhney, Lewandowski 2020</a:t>
            </a:r>
          </a:p>
        </p:txBody>
      </p:sp>
    </p:spTree>
    <p:extLst>
      <p:ext uri="{BB962C8B-B14F-4D97-AF65-F5344CB8AC3E}">
        <p14:creationId xmlns:p14="http://schemas.microsoft.com/office/powerpoint/2010/main" val="3371066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8003F9-37D1-5E45-A56E-0917BEC62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2126" y="489742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https://www.pmskglobal.com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623E5D3-EE08-FE45-8641-F25BFF441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696" y="84931"/>
            <a:ext cx="5437584" cy="549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81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621A42-7625-3540-A074-BDF91D0F6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5187" y="256931"/>
            <a:ext cx="6681709" cy="30710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6A00B1-A81F-EF4A-801C-08044047EA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502"/>
          <a:stretch/>
        </p:blipFill>
        <p:spPr>
          <a:xfrm>
            <a:off x="7637640" y="3530035"/>
            <a:ext cx="4554360" cy="26419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E64387-2C0A-F04A-8141-54DCF0683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843" y="686041"/>
            <a:ext cx="4377157" cy="2641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F97CC5-AEDC-CE45-A33B-FA1125AD9A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197" y="3429001"/>
            <a:ext cx="6354329" cy="33182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E3589E-F845-5349-BB3A-8C24335A8789}"/>
              </a:ext>
            </a:extLst>
          </p:cNvPr>
          <p:cNvSpPr/>
          <p:nvPr/>
        </p:nvSpPr>
        <p:spPr>
          <a:xfrm>
            <a:off x="3409243" y="4107668"/>
            <a:ext cx="1970476" cy="22180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4920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157510-4287-DA45-9FBD-9F53E9B4F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1415" y="639561"/>
            <a:ext cx="10909171" cy="49687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ED9987-FF93-4745-A9A8-8855BC983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52" y="419521"/>
            <a:ext cx="10909171" cy="62576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706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946892-CB49-554E-B747-03CB46211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813" y="0"/>
            <a:ext cx="9185945" cy="6858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sp>
        <p:nvSpPr>
          <p:cNvPr id="3" name="Donut 2">
            <a:extLst>
              <a:ext uri="{FF2B5EF4-FFF2-40B4-BE49-F238E27FC236}">
                <a16:creationId xmlns:a16="http://schemas.microsoft.com/office/drawing/2014/main" id="{B6BAABD1-64A2-CF40-A36E-BFF8E890EFF3}"/>
              </a:ext>
            </a:extLst>
          </p:cNvPr>
          <p:cNvSpPr/>
          <p:nvPr/>
        </p:nvSpPr>
        <p:spPr>
          <a:xfrm>
            <a:off x="1503028" y="5096436"/>
            <a:ext cx="9281515" cy="632013"/>
          </a:xfrm>
          <a:prstGeom prst="donut">
            <a:avLst>
              <a:gd name="adj" fmla="val 9371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onut 3">
            <a:extLst>
              <a:ext uri="{FF2B5EF4-FFF2-40B4-BE49-F238E27FC236}">
                <a16:creationId xmlns:a16="http://schemas.microsoft.com/office/drawing/2014/main" id="{761AA317-D332-A140-A8D5-B8C37E8407AE}"/>
              </a:ext>
            </a:extLst>
          </p:cNvPr>
          <p:cNvSpPr/>
          <p:nvPr/>
        </p:nvSpPr>
        <p:spPr>
          <a:xfrm>
            <a:off x="1503027" y="625289"/>
            <a:ext cx="10142127" cy="6111688"/>
          </a:xfrm>
          <a:prstGeom prst="donut">
            <a:avLst>
              <a:gd name="adj" fmla="val 1227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586917-97AC-4548-BD23-47DC4534711B}"/>
              </a:ext>
            </a:extLst>
          </p:cNvPr>
          <p:cNvSpPr txBox="1"/>
          <p:nvPr/>
        </p:nvSpPr>
        <p:spPr>
          <a:xfrm>
            <a:off x="157826" y="6243491"/>
            <a:ext cx="136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Helen Foster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09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2DFAAD1-2BFD-364E-A41E-EBBC9AB4F1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504"/>
          <a:stretch/>
        </p:blipFill>
        <p:spPr>
          <a:xfrm>
            <a:off x="50859" y="3744978"/>
            <a:ext cx="7484012" cy="2617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E5A04D-F30D-CD48-8132-86616AF0B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8877" b="23196"/>
          <a:stretch/>
        </p:blipFill>
        <p:spPr>
          <a:xfrm>
            <a:off x="254000" y="133959"/>
            <a:ext cx="5842000" cy="2829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D5F7309-CDA5-5D46-B6AD-5B7B7F109B6A}"/>
              </a:ext>
            </a:extLst>
          </p:cNvPr>
          <p:cNvGraphicFramePr/>
          <p:nvPr/>
        </p:nvGraphicFramePr>
        <p:xfrm>
          <a:off x="6541987" y="193581"/>
          <a:ext cx="7484012" cy="5951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1E01E9B-5C34-194B-A839-2430B823CFEB}"/>
              </a:ext>
            </a:extLst>
          </p:cNvPr>
          <p:cNvSpPr/>
          <p:nvPr/>
        </p:nvSpPr>
        <p:spPr>
          <a:xfrm>
            <a:off x="2466255" y="1383257"/>
            <a:ext cx="3168047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1" dirty="0">
                <a:solidFill>
                  <a:srgbClr val="23A8DB"/>
                </a:solidFill>
                <a:latin typeface="Times" pitchFamily="2" charset="0"/>
              </a:rPr>
              <a:t>https://</a:t>
            </a:r>
            <a:r>
              <a:rPr lang="en-GB" sz="1351" dirty="0" err="1">
                <a:solidFill>
                  <a:srgbClr val="23A8DB"/>
                </a:solidFill>
                <a:latin typeface="Times" pitchFamily="2" charset="0"/>
              </a:rPr>
              <a:t>doi.org</a:t>
            </a:r>
            <a:r>
              <a:rPr lang="en-GB" sz="1351" dirty="0">
                <a:solidFill>
                  <a:srgbClr val="23A8DB"/>
                </a:solidFill>
                <a:latin typeface="Times" pitchFamily="2" charset="0"/>
              </a:rPr>
              <a:t>/10.1016/j.berh.2020.101566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817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8F03B8-04A7-C34C-B96A-7E3872EC191B}"/>
              </a:ext>
            </a:extLst>
          </p:cNvPr>
          <p:cNvSpPr/>
          <p:nvPr/>
        </p:nvSpPr>
        <p:spPr>
          <a:xfrm>
            <a:off x="3752603" y="803923"/>
            <a:ext cx="73913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altLang="en-US" sz="2400" dirty="0" err="1"/>
              <a:t>Paediatric</a:t>
            </a:r>
            <a:r>
              <a:rPr lang="en-US" altLang="en-US" sz="2400" dirty="0"/>
              <a:t> rheumatologists (PR) from Low Resource settings was convened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altLang="en-US" sz="2400" dirty="0"/>
              <a:t>Steering group of international PR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E3842C-59B1-184D-A9E1-F953E59ED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0" t="6042" r="23278" b="4857"/>
          <a:stretch/>
        </p:blipFill>
        <p:spPr>
          <a:xfrm>
            <a:off x="147018" y="2954182"/>
            <a:ext cx="3043856" cy="2224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E59242-FC67-204A-9EC3-BA02EABC93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75" t="34428" r="26271"/>
          <a:stretch/>
        </p:blipFill>
        <p:spPr>
          <a:xfrm>
            <a:off x="3349360" y="2724978"/>
            <a:ext cx="3399648" cy="2683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B2F95B-3C6D-B141-B404-2E8A32EC4BA3}"/>
              </a:ext>
            </a:extLst>
          </p:cNvPr>
          <p:cNvSpPr txBox="1"/>
          <p:nvPr/>
        </p:nvSpPr>
        <p:spPr>
          <a:xfrm>
            <a:off x="307340" y="115421"/>
            <a:ext cx="11821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JAMLESS: Juvenile </a:t>
            </a:r>
            <a:r>
              <a:rPr lang="en-US" sz="3200" dirty="0" err="1"/>
              <a:t>Arthrtitis</a:t>
            </a:r>
            <a:r>
              <a:rPr lang="en-US" sz="3200" dirty="0"/>
              <a:t> management in Less Resourced Countries</a:t>
            </a:r>
          </a:p>
        </p:txBody>
      </p:sp>
      <p:pic>
        <p:nvPicPr>
          <p:cNvPr id="8" name="Picture 7" descr="Screen Shot 2017-07-19 at 10.55.02 AM.png">
            <a:extLst>
              <a:ext uri="{FF2B5EF4-FFF2-40B4-BE49-F238E27FC236}">
                <a16:creationId xmlns:a16="http://schemas.microsoft.com/office/drawing/2014/main" id="{588D276C-993F-DF50-CDAB-1286AAC1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18" y="803923"/>
            <a:ext cx="3510583" cy="1154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419AAB-D677-55B0-0D9E-1214CA22B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438" y="1967376"/>
            <a:ext cx="1505759" cy="9170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032C04-A066-0F78-3171-5653FE3EAE9C}"/>
              </a:ext>
            </a:extLst>
          </p:cNvPr>
          <p:cNvSpPr txBox="1"/>
          <p:nvPr/>
        </p:nvSpPr>
        <p:spPr>
          <a:xfrm>
            <a:off x="8964431" y="1661465"/>
            <a:ext cx="31192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Scott et al Clin </a:t>
            </a:r>
            <a:r>
              <a:rPr lang="en-US" sz="1600" dirty="0" err="1"/>
              <a:t>Rheumatol</a:t>
            </a:r>
            <a:r>
              <a:rPr lang="en-US" sz="1600" dirty="0"/>
              <a:t> 2013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532B25-1FF2-56F1-3710-9F281856582C}"/>
              </a:ext>
            </a:extLst>
          </p:cNvPr>
          <p:cNvSpPr txBox="1"/>
          <p:nvPr/>
        </p:nvSpPr>
        <p:spPr>
          <a:xfrm>
            <a:off x="7047830" y="4403717"/>
            <a:ext cx="4939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/>
                </a:solidFill>
                <a:latin typeface="Avenir Book" panose="02000503020000020003" pitchFamily="2" charset="0"/>
                <a:cs typeface="Al Bayan Plain" pitchFamily="2" charset="-78"/>
              </a:rPr>
              <a:t>JAMless</a:t>
            </a:r>
            <a:r>
              <a:rPr lang="en-US" sz="2400" b="1" dirty="0">
                <a:solidFill>
                  <a:schemeClr val="accent1"/>
                </a:solidFill>
                <a:latin typeface="Avenir Book" panose="02000503020000020003" pitchFamily="2" charset="0"/>
                <a:cs typeface="Al Bayan Plain" pitchFamily="2" charset="-78"/>
              </a:rPr>
              <a:t> </a:t>
            </a:r>
          </a:p>
          <a:p>
            <a:pPr algn="ctr"/>
            <a:r>
              <a:rPr lang="en-US" sz="2400" b="1" dirty="0">
                <a:solidFill>
                  <a:schemeClr val="accent1"/>
                </a:solidFill>
                <a:latin typeface="Avenir Book" panose="02000503020000020003" pitchFamily="2" charset="0"/>
                <a:cs typeface="Al Bayan Plain" pitchFamily="2" charset="-78"/>
              </a:rPr>
              <a:t>South East Asia in progress (2023)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0F701B-DD06-4F0D-D07A-2D3EEC6F9803}"/>
              </a:ext>
            </a:extLst>
          </p:cNvPr>
          <p:cNvSpPr txBox="1"/>
          <p:nvPr/>
        </p:nvSpPr>
        <p:spPr>
          <a:xfrm>
            <a:off x="4329251" y="6170800"/>
            <a:ext cx="7085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badi MT Condensed Light" panose="020B0306030101010103" pitchFamily="34" charset="77"/>
              </a:rPr>
              <a:t>Lupus Guidelines Less resourced Countries in preparation (2023) </a:t>
            </a:r>
          </a:p>
        </p:txBody>
      </p:sp>
      <p:pic>
        <p:nvPicPr>
          <p:cNvPr id="11" name="Picture 10" descr="A person wearing a white coat&#10;&#10;Description automatically generated with low confidence">
            <a:extLst>
              <a:ext uri="{FF2B5EF4-FFF2-40B4-BE49-F238E27FC236}">
                <a16:creationId xmlns:a16="http://schemas.microsoft.com/office/drawing/2014/main" id="{ED921C34-4038-B140-7D84-94229DD57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633318" y="2582107"/>
            <a:ext cx="1325834" cy="167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97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77C7AA5-0277-ED47-B2F8-C113DAEE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73" y="372534"/>
            <a:ext cx="2471656" cy="2153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7FC634F7-7B1B-0663-C5C9-7070FC0DF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260" y="0"/>
            <a:ext cx="3391621" cy="8533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A221F2-8E0E-A7DB-FD07-F549149F6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144" y="853376"/>
            <a:ext cx="7162657" cy="600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53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E453AB08-A409-EFEF-5D43-48088752E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117" y="163670"/>
            <a:ext cx="4476367" cy="2529290"/>
          </a:xfrm>
          <a:prstGeom prst="rect">
            <a:avLst/>
          </a:prstGeom>
        </p:spPr>
      </p:pic>
      <p:pic>
        <p:nvPicPr>
          <p:cNvPr id="12" name="Picture 11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7D06CBAE-5E02-8B2D-023B-6322ADCDA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117" y="2766721"/>
            <a:ext cx="4476367" cy="15424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A06AEA-CE00-BA2B-522A-25E7DECA61D3}"/>
              </a:ext>
            </a:extLst>
          </p:cNvPr>
          <p:cNvSpPr txBox="1"/>
          <p:nvPr/>
        </p:nvSpPr>
        <p:spPr>
          <a:xfrm>
            <a:off x="7662040" y="4919423"/>
            <a:ext cx="40454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2022 PReS Appoints Global Health Research Fellow to follow up guidelines submission with the WHO: Dr </a:t>
            </a:r>
            <a:r>
              <a:rPr lang="en-US" sz="2000" dirty="0" err="1"/>
              <a:t>Waheba</a:t>
            </a:r>
            <a:r>
              <a:rPr lang="en-US" sz="2000" dirty="0"/>
              <a:t> </a:t>
            </a:r>
            <a:r>
              <a:rPr lang="en-US" sz="2000" dirty="0" err="1"/>
              <a:t>Slamang</a:t>
            </a:r>
            <a:r>
              <a:rPr lang="en-US" sz="2000" dirty="0"/>
              <a:t> (South Africa) </a:t>
            </a:r>
          </a:p>
        </p:txBody>
      </p:sp>
      <p:pic>
        <p:nvPicPr>
          <p:cNvPr id="18" name="Picture 17" descr="Table&#10;&#10;Description automatically generated">
            <a:extLst>
              <a:ext uri="{FF2B5EF4-FFF2-40B4-BE49-F238E27FC236}">
                <a16:creationId xmlns:a16="http://schemas.microsoft.com/office/drawing/2014/main" id="{BED4D118-D85F-BD78-A937-E2C7FEA8D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6533"/>
            <a:ext cx="6651864" cy="3461748"/>
          </a:xfrm>
          <a:prstGeom prst="rect">
            <a:avLst/>
          </a:prstGeom>
        </p:spPr>
      </p:pic>
      <p:pic>
        <p:nvPicPr>
          <p:cNvPr id="21" name="Picture 2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42D3760-FAE9-590F-E7D3-A5CC7A4A2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851" y="4218777"/>
            <a:ext cx="6161013" cy="27247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073F12B-D4BA-ED78-36F3-2B71020E9DEB}"/>
              </a:ext>
            </a:extLst>
          </p:cNvPr>
          <p:cNvSpPr txBox="1"/>
          <p:nvPr/>
        </p:nvSpPr>
        <p:spPr>
          <a:xfrm>
            <a:off x="3570242" y="3718281"/>
            <a:ext cx="2608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Foster, </a:t>
            </a:r>
            <a:r>
              <a:rPr lang="en-US" sz="1600" dirty="0" err="1"/>
              <a:t>Slamang</a:t>
            </a:r>
            <a:r>
              <a:rPr lang="en-US" sz="1600" dirty="0"/>
              <a:t>, Scott, Smith</a:t>
            </a:r>
          </a:p>
        </p:txBody>
      </p:sp>
    </p:spTree>
    <p:extLst>
      <p:ext uri="{BB962C8B-B14F-4D97-AF65-F5344CB8AC3E}">
        <p14:creationId xmlns:p14="http://schemas.microsoft.com/office/powerpoint/2010/main" val="2938370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/>
          <p:cNvSpPr>
            <a:spLocks noGrp="1" noChangeArrowheads="1"/>
          </p:cNvSpPr>
          <p:nvPr>
            <p:ph type="title"/>
          </p:nvPr>
        </p:nvSpPr>
        <p:spPr>
          <a:xfrm>
            <a:off x="376179" y="335149"/>
            <a:ext cx="11369807" cy="725471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br>
              <a:rPr lang="en-GB" sz="4800" b="1" dirty="0">
                <a:solidFill>
                  <a:srgbClr val="000090"/>
                </a:solidFill>
              </a:rPr>
            </a:br>
            <a:r>
              <a:rPr lang="en-GB" b="1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Paediatric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Global Musculoskeletal Task Force</a:t>
            </a:r>
            <a:br>
              <a:rPr lang="en-GB" sz="4000" b="1" dirty="0">
                <a:solidFill>
                  <a:srgbClr val="000090"/>
                </a:solidFill>
                <a:latin typeface="+mn-lt"/>
              </a:rPr>
            </a:br>
            <a:endParaRPr lang="en-US" sz="4800" b="1" i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DB330-4910-FC49-ACA0-A6230486A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351" y="1285839"/>
            <a:ext cx="11221461" cy="5357851"/>
          </a:xfrm>
        </p:spPr>
        <p:txBody>
          <a:bodyPr/>
          <a:lstStyle/>
          <a:p>
            <a:r>
              <a:rPr lang="en-US" sz="2000" b="1" dirty="0"/>
              <a:t>Founded in 2018 (led by Helen Foster): Global Alliance for Musculoskeletal Health (G-MUSC) &amp; aligned to WHO strategy</a:t>
            </a:r>
          </a:p>
          <a:p>
            <a:pPr lvl="1"/>
            <a:r>
              <a:rPr lang="en-US" sz="1800" dirty="0"/>
              <a:t>Promoting investment in MSK health: ‘a call to action’</a:t>
            </a:r>
          </a:p>
          <a:p>
            <a:pPr lvl="1"/>
            <a:r>
              <a:rPr lang="en-US" sz="1800" dirty="0"/>
              <a:t>Breadth of ‘musculoskeletal’ – rheumatology, </a:t>
            </a:r>
            <a:r>
              <a:rPr lang="en-US" sz="1800" dirty="0" err="1"/>
              <a:t>orthopaedics</a:t>
            </a:r>
            <a:endParaRPr lang="en-US" sz="1800" dirty="0"/>
          </a:p>
          <a:p>
            <a:pPr lvl="1"/>
            <a:r>
              <a:rPr lang="en-US" sz="1800" dirty="0"/>
              <a:t>Life course approach: many adult MSK morbidities have origins in childhood </a:t>
            </a:r>
            <a:endParaRPr lang="en-US" sz="2000" b="1" dirty="0"/>
          </a:p>
          <a:p>
            <a:r>
              <a:rPr lang="en-US" sz="2000" b="1" dirty="0">
                <a:solidFill>
                  <a:srgbClr val="0070C0"/>
                </a:solidFill>
              </a:rPr>
              <a:t>Joined forces </a:t>
            </a:r>
            <a:r>
              <a:rPr lang="en-US" sz="2000" b="1" dirty="0" err="1">
                <a:solidFill>
                  <a:srgbClr val="0070C0"/>
                </a:solidFill>
              </a:rPr>
              <a:t>PReS</a:t>
            </a:r>
            <a:r>
              <a:rPr lang="en-US" sz="2000" b="1" dirty="0">
                <a:solidFill>
                  <a:srgbClr val="0070C0"/>
                </a:solidFill>
              </a:rPr>
              <a:t> Global Task Force (led by Chris Scott) June 2019 </a:t>
            </a:r>
          </a:p>
          <a:p>
            <a:r>
              <a:rPr lang="en-US" sz="2000" b="1" dirty="0"/>
              <a:t>A Global Community with a shared vision to improve MSK health for all children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</a:rPr>
              <a:t>Promotion</a:t>
            </a:r>
            <a:r>
              <a:rPr lang="en-US" sz="1800" b="1" dirty="0">
                <a:solidFill>
                  <a:srgbClr val="262726"/>
                </a:solidFill>
              </a:rPr>
              <a:t> : Awareness of unmet need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</a:rPr>
              <a:t>Prevention</a:t>
            </a:r>
            <a:r>
              <a:rPr lang="en-US" sz="1800" b="1" dirty="0">
                <a:solidFill>
                  <a:srgbClr val="262726"/>
                </a:solidFill>
              </a:rPr>
              <a:t> : Obesity, road safety, accidents &amp; injuries, promote healthy lifestyle (diet, exercise)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</a:rPr>
              <a:t>Treatment </a:t>
            </a:r>
            <a:r>
              <a:rPr lang="en-US" sz="1800" b="1" dirty="0">
                <a:solidFill>
                  <a:srgbClr val="262726"/>
                </a:solidFill>
              </a:rPr>
              <a:t>:  Equitable access to ‘right’ care</a:t>
            </a:r>
          </a:p>
          <a:p>
            <a:endParaRPr lang="en-US" sz="2000" b="1" dirty="0"/>
          </a:p>
        </p:txBody>
      </p:sp>
      <p:sp>
        <p:nvSpPr>
          <p:cNvPr id="55300" name="Rectangle 8"/>
          <p:cNvSpPr>
            <a:spLocks noChangeArrowheads="1"/>
          </p:cNvSpPr>
          <p:nvPr/>
        </p:nvSpPr>
        <p:spPr bwMode="auto">
          <a:xfrm>
            <a:off x="10083802" y="6708776"/>
            <a:ext cx="184731" cy="26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endParaRPr lang="en-GB" sz="1400">
              <a:solidFill>
                <a:schemeClr val="bg2"/>
              </a:solidFill>
            </a:endParaRPr>
          </a:p>
        </p:txBody>
      </p:sp>
      <p:sp>
        <p:nvSpPr>
          <p:cNvPr id="55301" name="Rectangle 9"/>
          <p:cNvSpPr>
            <a:spLocks noChangeArrowheads="1"/>
          </p:cNvSpPr>
          <p:nvPr/>
        </p:nvSpPr>
        <p:spPr bwMode="auto">
          <a:xfrm>
            <a:off x="5667377" y="6500815"/>
            <a:ext cx="214313" cy="142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1351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57764F-74FA-9547-95F0-7A3975F3A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697" y="4469260"/>
            <a:ext cx="2031555" cy="2031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6293447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57EED-193C-FE4C-B5A4-23C55675E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8930" y="2169341"/>
            <a:ext cx="5986287" cy="2932200"/>
          </a:xfrm>
        </p:spPr>
        <p:txBody>
          <a:bodyPr>
            <a:normAutofit/>
          </a:bodyPr>
          <a:lstStyle/>
          <a:p>
            <a:r>
              <a:rPr lang="en-US" sz="1600" b="1" dirty="0">
                <a:solidFill>
                  <a:schemeClr val="tx1">
                    <a:alpha val="60000"/>
                  </a:schemeClr>
                </a:solidFill>
              </a:rPr>
              <a:t>Co-Chairs (2023)</a:t>
            </a:r>
          </a:p>
          <a:p>
            <a:pPr lvl="1"/>
            <a:r>
              <a:rPr lang="en-US" sz="1200" b="1" dirty="0">
                <a:solidFill>
                  <a:schemeClr val="tx1">
                    <a:alpha val="60000"/>
                  </a:schemeClr>
                </a:solidFill>
              </a:rPr>
              <a:t>Chris Scott (</a:t>
            </a:r>
            <a:r>
              <a:rPr lang="en-US" sz="1200" b="1" dirty="0" err="1">
                <a:solidFill>
                  <a:schemeClr val="tx1">
                    <a:alpha val="60000"/>
                  </a:schemeClr>
                </a:solidFill>
              </a:rPr>
              <a:t>paed</a:t>
            </a:r>
            <a:r>
              <a:rPr lang="en-US" sz="1200" b="1" dirty="0">
                <a:solidFill>
                  <a:schemeClr val="tx1">
                    <a:alpha val="60000"/>
                  </a:schemeClr>
                </a:solidFill>
              </a:rPr>
              <a:t> rheum), Claudia Saad </a:t>
            </a:r>
            <a:r>
              <a:rPr lang="en-US" sz="1200" b="1" dirty="0" err="1">
                <a:solidFill>
                  <a:schemeClr val="tx1">
                    <a:alpha val="60000"/>
                  </a:schemeClr>
                </a:solidFill>
              </a:rPr>
              <a:t>Magalhees</a:t>
            </a:r>
            <a:r>
              <a:rPr lang="en-US" sz="1200" b="1" dirty="0">
                <a:solidFill>
                  <a:schemeClr val="tx1">
                    <a:alpha val="60000"/>
                  </a:schemeClr>
                </a:solidFill>
              </a:rPr>
              <a:t> (</a:t>
            </a:r>
            <a:r>
              <a:rPr lang="en-US" sz="1200" b="1" dirty="0" err="1">
                <a:solidFill>
                  <a:schemeClr val="tx1">
                    <a:alpha val="60000"/>
                  </a:schemeClr>
                </a:solidFill>
              </a:rPr>
              <a:t>paed</a:t>
            </a:r>
            <a:r>
              <a:rPr lang="en-US" sz="1200" b="1" dirty="0">
                <a:solidFill>
                  <a:schemeClr val="tx1">
                    <a:alpha val="60000"/>
                  </a:schemeClr>
                </a:solidFill>
              </a:rPr>
              <a:t> rheum)</a:t>
            </a:r>
          </a:p>
          <a:p>
            <a:pPr lvl="1"/>
            <a:r>
              <a:rPr lang="en-US" sz="1200" b="1" dirty="0">
                <a:solidFill>
                  <a:schemeClr val="tx1">
                    <a:alpha val="60000"/>
                  </a:schemeClr>
                </a:solidFill>
              </a:rPr>
              <a:t>Helen Foster (Founder Co-Chair </a:t>
            </a:r>
            <a:r>
              <a:rPr lang="en-US" sz="1200" b="1" dirty="0" err="1">
                <a:solidFill>
                  <a:schemeClr val="tx1">
                    <a:alpha val="60000"/>
                  </a:schemeClr>
                </a:solidFill>
              </a:rPr>
              <a:t>paed</a:t>
            </a:r>
            <a:r>
              <a:rPr lang="en-US" sz="1200" b="1" dirty="0">
                <a:solidFill>
                  <a:schemeClr val="tx1">
                    <a:alpha val="60000"/>
                  </a:schemeClr>
                </a:solidFill>
              </a:rPr>
              <a:t> rheum), </a:t>
            </a:r>
          </a:p>
          <a:p>
            <a:pPr lvl="1"/>
            <a:r>
              <a:rPr lang="en-US" sz="1200" b="1" dirty="0">
                <a:solidFill>
                  <a:schemeClr val="tx1">
                    <a:alpha val="60000"/>
                  </a:schemeClr>
                </a:solidFill>
              </a:rPr>
              <a:t>Matthew Dobbs (</a:t>
            </a:r>
            <a:r>
              <a:rPr lang="en-US" sz="1200" b="1" dirty="0" err="1">
                <a:solidFill>
                  <a:schemeClr val="tx1">
                    <a:alpha val="60000"/>
                  </a:schemeClr>
                </a:solidFill>
              </a:rPr>
              <a:t>paed</a:t>
            </a:r>
            <a:r>
              <a:rPr lang="en-US" sz="1200" b="1" dirty="0">
                <a:solidFill>
                  <a:schemeClr val="tx1">
                    <a:alpha val="60000"/>
                  </a:schemeClr>
                </a:solidFill>
              </a:rPr>
              <a:t> ortho), Carl Johan </a:t>
            </a:r>
            <a:r>
              <a:rPr lang="en-US" sz="1200" b="1" dirty="0" err="1">
                <a:solidFill>
                  <a:schemeClr val="tx1">
                    <a:alpha val="60000"/>
                  </a:schemeClr>
                </a:solidFill>
              </a:rPr>
              <a:t>Tiderius</a:t>
            </a:r>
            <a:r>
              <a:rPr lang="en-US" sz="1200" b="1" dirty="0">
                <a:solidFill>
                  <a:schemeClr val="tx1">
                    <a:alpha val="60000"/>
                  </a:schemeClr>
                </a:solidFill>
              </a:rPr>
              <a:t> (</a:t>
            </a:r>
            <a:r>
              <a:rPr lang="en-US" sz="1200" b="1" dirty="0" err="1">
                <a:solidFill>
                  <a:schemeClr val="tx1">
                    <a:alpha val="60000"/>
                  </a:schemeClr>
                </a:solidFill>
              </a:rPr>
              <a:t>paed</a:t>
            </a:r>
            <a:r>
              <a:rPr lang="en-US" sz="1200" b="1" dirty="0">
                <a:solidFill>
                  <a:schemeClr val="tx1">
                    <a:alpha val="60000"/>
                  </a:schemeClr>
                </a:solidFill>
              </a:rPr>
              <a:t> ortho)</a:t>
            </a:r>
          </a:p>
          <a:p>
            <a:r>
              <a:rPr lang="en-US" sz="1600" b="1" dirty="0">
                <a:solidFill>
                  <a:schemeClr val="tx1">
                    <a:alpha val="60000"/>
                  </a:schemeClr>
                </a:solidFill>
              </a:rPr>
              <a:t>Links with multiple associations &amp; networks</a:t>
            </a:r>
          </a:p>
          <a:p>
            <a:pPr lvl="1"/>
            <a:r>
              <a:rPr lang="en-US" sz="1200" b="1" dirty="0">
                <a:solidFill>
                  <a:schemeClr val="tx1">
                    <a:alpha val="60000"/>
                  </a:schemeClr>
                </a:solidFill>
              </a:rPr>
              <a:t>Rheumatology, </a:t>
            </a:r>
            <a:r>
              <a:rPr lang="en-US" sz="1200" b="1" dirty="0" err="1">
                <a:solidFill>
                  <a:schemeClr val="tx1">
                    <a:alpha val="60000"/>
                  </a:schemeClr>
                </a:solidFill>
              </a:rPr>
              <a:t>orthopaedics</a:t>
            </a:r>
            <a:r>
              <a:rPr lang="en-US" sz="1200" b="1" dirty="0">
                <a:solidFill>
                  <a:schemeClr val="tx1">
                    <a:alpha val="60000"/>
                  </a:schemeClr>
                </a:solidFill>
              </a:rPr>
              <a:t>, family groups &amp; charities</a:t>
            </a:r>
          </a:p>
          <a:p>
            <a:pPr lvl="1"/>
            <a:r>
              <a:rPr lang="en-US" sz="1200" b="1" dirty="0" err="1">
                <a:solidFill>
                  <a:schemeClr val="tx1">
                    <a:alpha val="60000"/>
                  </a:schemeClr>
                </a:solidFill>
              </a:rPr>
              <a:t>PReS</a:t>
            </a:r>
            <a:r>
              <a:rPr lang="en-US" sz="1200" b="1" dirty="0">
                <a:solidFill>
                  <a:schemeClr val="tx1">
                    <a:alpha val="60000"/>
                  </a:schemeClr>
                </a:solidFill>
              </a:rPr>
              <a:t>, APLAR, PAFLAR, PANLAR, WOC, WORD-Day</a:t>
            </a:r>
          </a:p>
          <a:p>
            <a:pPr lvl="1"/>
            <a:r>
              <a:rPr lang="en-US" sz="1200" b="1" dirty="0">
                <a:solidFill>
                  <a:schemeClr val="tx1">
                    <a:alpha val="60000"/>
                  </a:schemeClr>
                </a:solidFill>
              </a:rPr>
              <a:t>WHO - Essential Medicines List, MSK Rehabilitation guidelines</a:t>
            </a:r>
          </a:p>
          <a:p>
            <a:r>
              <a:rPr lang="en-US" sz="1600" b="1" dirty="0">
                <a:solidFill>
                  <a:schemeClr val="tx1">
                    <a:alpha val="60000"/>
                  </a:schemeClr>
                </a:solidFill>
              </a:rPr>
              <a:t>Open global community, social media, e-Newsletters </a:t>
            </a:r>
          </a:p>
          <a:p>
            <a:pPr marL="0" indent="0">
              <a:buNone/>
            </a:pPr>
            <a:endParaRPr lang="en-US" sz="1500" b="1" dirty="0">
              <a:solidFill>
                <a:schemeClr val="tx1">
                  <a:alpha val="60000"/>
                </a:schemeClr>
              </a:solidFill>
            </a:endParaRPr>
          </a:p>
          <a:p>
            <a:endParaRPr lang="en-US" sz="15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7" name="Picture 6" descr="A person wearing glasses and a suit&#10;&#10;Description automatically generated with low confidence">
            <a:extLst>
              <a:ext uri="{FF2B5EF4-FFF2-40B4-BE49-F238E27FC236}">
                <a16:creationId xmlns:a16="http://schemas.microsoft.com/office/drawing/2014/main" id="{CF464906-DAD2-6841-B142-2F55DB4582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66" r="12202" b="8885"/>
          <a:stretch/>
        </p:blipFill>
        <p:spPr>
          <a:xfrm>
            <a:off x="8438444" y="634568"/>
            <a:ext cx="1314413" cy="1851651"/>
          </a:xfrm>
          <a:prstGeom prst="rect">
            <a:avLst/>
          </a:prstGeom>
        </p:spPr>
      </p:pic>
      <p:pic>
        <p:nvPicPr>
          <p:cNvPr id="5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81E427E-5AE8-274F-92B2-92BA063EB7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4782" r="-3" b="26109"/>
          <a:stretch/>
        </p:blipFill>
        <p:spPr>
          <a:xfrm>
            <a:off x="10065903" y="1669189"/>
            <a:ext cx="1534335" cy="1634059"/>
          </a:xfrm>
          <a:prstGeom prst="rect">
            <a:avLst/>
          </a:prstGeom>
        </p:spPr>
      </p:pic>
      <p:pic>
        <p:nvPicPr>
          <p:cNvPr id="9" name="Picture 8" descr="A person with the arms crossed&#10;&#10;Description automatically generated with low confidence">
            <a:extLst>
              <a:ext uri="{FF2B5EF4-FFF2-40B4-BE49-F238E27FC236}">
                <a16:creationId xmlns:a16="http://schemas.microsoft.com/office/drawing/2014/main" id="{4734ED9E-2A5A-9041-B10F-FC4B746F4E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02" r="20155" b="46064"/>
          <a:stretch/>
        </p:blipFill>
        <p:spPr>
          <a:xfrm>
            <a:off x="7915135" y="4579981"/>
            <a:ext cx="1534039" cy="1565441"/>
          </a:xfrm>
          <a:prstGeom prst="rect">
            <a:avLst/>
          </a:prstGeom>
        </p:spPr>
      </p:pic>
      <p:pic>
        <p:nvPicPr>
          <p:cNvPr id="11" name="Picture 10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E7FA8E23-97BF-524C-B4F3-62F1773643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21" r="-1" b="18771"/>
          <a:stretch/>
        </p:blipFill>
        <p:spPr>
          <a:xfrm>
            <a:off x="9972506" y="4541002"/>
            <a:ext cx="1425127" cy="16044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D02E67-7CD0-D144-B722-227DD8B81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93" y="413774"/>
            <a:ext cx="1367087" cy="1367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A4BC0F-248A-FC46-A512-D688D084A06C}"/>
              </a:ext>
            </a:extLst>
          </p:cNvPr>
          <p:cNvSpPr txBox="1"/>
          <p:nvPr/>
        </p:nvSpPr>
        <p:spPr>
          <a:xfrm>
            <a:off x="8002228" y="6253143"/>
            <a:ext cx="11961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Matt Dobbs (US)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C0083B-5487-0A4C-B69A-37D59C2BBC94}"/>
              </a:ext>
            </a:extLst>
          </p:cNvPr>
          <p:cNvSpPr txBox="1"/>
          <p:nvPr/>
        </p:nvSpPr>
        <p:spPr>
          <a:xfrm>
            <a:off x="9972506" y="6281723"/>
            <a:ext cx="1982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Carl Johan </a:t>
            </a:r>
            <a:r>
              <a:rPr lang="en-US" sz="1200" dirty="0" err="1"/>
              <a:t>Tiderius</a:t>
            </a:r>
            <a:r>
              <a:rPr lang="en-US" sz="1200" dirty="0"/>
              <a:t> (Sweden)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B408B9-09F5-8745-9606-16F3BF1DBD25}"/>
              </a:ext>
            </a:extLst>
          </p:cNvPr>
          <p:cNvSpPr txBox="1"/>
          <p:nvPr/>
        </p:nvSpPr>
        <p:spPr>
          <a:xfrm>
            <a:off x="8154433" y="2534015"/>
            <a:ext cx="17380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Chris Scott (South Africa)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028B34-A667-7144-9B83-1B939F66AEE7}"/>
              </a:ext>
            </a:extLst>
          </p:cNvPr>
          <p:cNvSpPr txBox="1"/>
          <p:nvPr/>
        </p:nvSpPr>
        <p:spPr>
          <a:xfrm>
            <a:off x="10159594" y="3327666"/>
            <a:ext cx="12820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Helen Foster (UK)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3D56C6-7BD7-D844-8224-91D22AB73E4A}"/>
              </a:ext>
            </a:extLst>
          </p:cNvPr>
          <p:cNvSpPr txBox="1"/>
          <p:nvPr/>
        </p:nvSpPr>
        <p:spPr>
          <a:xfrm>
            <a:off x="1358930" y="4674458"/>
            <a:ext cx="5112847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14303" indent="-214303">
              <a:buFont typeface="Arial" panose="020B0604020202020204" pitchFamily="34" charset="0"/>
              <a:buChar char="•"/>
            </a:pPr>
            <a:r>
              <a:rPr lang="en-US" sz="1200" dirty="0"/>
              <a:t>Twitter LinkedIn </a:t>
            </a:r>
            <a:r>
              <a:rPr lang="en-US" sz="1200" dirty="0" err="1"/>
              <a:t>FaceBook</a:t>
            </a:r>
            <a:r>
              <a:rPr lang="en-US" sz="1200" dirty="0"/>
              <a:t> </a:t>
            </a:r>
          </a:p>
          <a:p>
            <a:pPr marL="214303" indent="-214303">
              <a:buFont typeface="Arial" panose="020B0604020202020204" pitchFamily="34" charset="0"/>
              <a:buChar char="•"/>
            </a:pPr>
            <a:r>
              <a:rPr lang="en-US" sz="1200" dirty="0"/>
              <a:t>Website: </a:t>
            </a:r>
            <a:r>
              <a:rPr lang="en-US" sz="1200" dirty="0">
                <a:hlinkClick r:id="rId7"/>
              </a:rPr>
              <a:t>https://www.pmskglobal.com</a:t>
            </a:r>
            <a:endParaRPr lang="en-US" sz="1200" dirty="0"/>
          </a:p>
          <a:p>
            <a:pPr marL="214303" indent="-214303">
              <a:buFont typeface="Arial" panose="020B0604020202020204" pitchFamily="34" charset="0"/>
              <a:buChar char="•"/>
            </a:pPr>
            <a:r>
              <a:rPr lang="en-US" sz="1200" dirty="0"/>
              <a:t>e-Newsletters disseminated via </a:t>
            </a:r>
            <a:r>
              <a:rPr lang="en-US" sz="1200" dirty="0" err="1"/>
              <a:t>PReS</a:t>
            </a:r>
            <a:r>
              <a:rPr lang="en-US" sz="1200" dirty="0"/>
              <a:t> and available </a:t>
            </a:r>
            <a:r>
              <a:rPr lang="en-US" sz="1200" dirty="0">
                <a:hlinkClick r:id="rId8"/>
              </a:rPr>
              <a:t>https://www.pmskglobal.com/guidelines-reports-e-newsletters/</a:t>
            </a:r>
            <a:r>
              <a:rPr lang="en-US" sz="1200" dirty="0"/>
              <a:t> </a:t>
            </a:r>
          </a:p>
          <a:p>
            <a:pPr marL="214303" indent="-214303">
              <a:buFont typeface="Arial" panose="020B0604020202020204" pitchFamily="34" charset="0"/>
              <a:buChar char="•"/>
            </a:pPr>
            <a:r>
              <a:rPr lang="en-US" sz="1200" dirty="0"/>
              <a:t>Regional networks (</a:t>
            </a:r>
            <a:r>
              <a:rPr lang="en-US" sz="1200" dirty="0" err="1"/>
              <a:t>e.g</a:t>
            </a:r>
            <a:r>
              <a:rPr lang="en-US" sz="1200" dirty="0"/>
              <a:t> APLAR SIG, PAFLAR, PANLAR, ANZPRG, </a:t>
            </a:r>
            <a:r>
              <a:rPr lang="en-US" sz="1200" dirty="0" err="1"/>
              <a:t>ArLAR</a:t>
            </a:r>
            <a:r>
              <a:rPr lang="en-US" sz="1200" dirty="0"/>
              <a:t>, </a:t>
            </a:r>
            <a:r>
              <a:rPr lang="en-US" sz="1200" dirty="0" err="1"/>
              <a:t>PReS</a:t>
            </a:r>
            <a:r>
              <a:rPr lang="en-US" sz="1200" dirty="0"/>
              <a:t>) </a:t>
            </a:r>
            <a:endParaRPr lang="en-US" sz="751" dirty="0"/>
          </a:p>
          <a:p>
            <a:pPr marL="214303" indent="-21430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C00000"/>
                </a:solidFill>
              </a:rPr>
              <a:t>E-Newsletter contributions are very welcome !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C6D2ED-077C-4242-B2D7-541F53809146}"/>
              </a:ext>
            </a:extLst>
          </p:cNvPr>
          <p:cNvSpPr txBox="1"/>
          <p:nvPr/>
        </p:nvSpPr>
        <p:spPr>
          <a:xfrm>
            <a:off x="3571824" y="589920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Twitter @</a:t>
            </a:r>
            <a:r>
              <a:rPr lang="en-US" sz="2400" dirty="0" err="1"/>
              <a:t>paedmskglobal</a:t>
            </a:r>
            <a:endParaRPr lang="en-US" sz="2400" dirty="0"/>
          </a:p>
        </p:txBody>
      </p:sp>
      <p:pic>
        <p:nvPicPr>
          <p:cNvPr id="4" name="Picture 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7A98CC74-AA86-9F4A-BF61-A39E9052FB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5649" y="1554835"/>
            <a:ext cx="1398785" cy="19106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A34CB74-58DB-4A48-88DC-82FA18991443}"/>
              </a:ext>
            </a:extLst>
          </p:cNvPr>
          <p:cNvSpPr txBox="1"/>
          <p:nvPr/>
        </p:nvSpPr>
        <p:spPr>
          <a:xfrm>
            <a:off x="6471776" y="3561059"/>
            <a:ext cx="215514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Claudia Saad </a:t>
            </a:r>
            <a:r>
              <a:rPr lang="en-US" sz="1200" dirty="0" err="1"/>
              <a:t>Magalhaes</a:t>
            </a:r>
            <a:r>
              <a:rPr lang="en-US" sz="1200" dirty="0"/>
              <a:t> (</a:t>
            </a:r>
            <a:r>
              <a:rPr lang="en-US" sz="1200" dirty="0" err="1"/>
              <a:t>Brasil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7595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89ECF9B-F277-844D-B9DA-24461268B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66" b="30833"/>
          <a:stretch/>
        </p:blipFill>
        <p:spPr>
          <a:xfrm>
            <a:off x="426981" y="2034539"/>
            <a:ext cx="11338037" cy="24660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4011F0-8AEE-2C44-8A12-587CE7B83A91}"/>
              </a:ext>
            </a:extLst>
          </p:cNvPr>
          <p:cNvSpPr txBox="1"/>
          <p:nvPr/>
        </p:nvSpPr>
        <p:spPr>
          <a:xfrm>
            <a:off x="2247334" y="5386387"/>
            <a:ext cx="85184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Global Task Force and PMM Editorial Board meeting Prague 2022 </a:t>
            </a:r>
          </a:p>
          <a:p>
            <a:pPr algn="ctr"/>
            <a:r>
              <a:rPr lang="en-US" sz="2400" b="1" dirty="0"/>
              <a:t>First ‘face to face’ since 2019  </a:t>
            </a:r>
          </a:p>
        </p:txBody>
      </p:sp>
    </p:spTree>
    <p:extLst>
      <p:ext uri="{BB962C8B-B14F-4D97-AF65-F5344CB8AC3E}">
        <p14:creationId xmlns:p14="http://schemas.microsoft.com/office/powerpoint/2010/main" val="1542101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7361B-D5B3-B041-BE80-CD004478F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" y="263250"/>
            <a:ext cx="10515600" cy="1325563"/>
          </a:xfrm>
        </p:spPr>
        <p:txBody>
          <a:bodyPr/>
          <a:lstStyle/>
          <a:p>
            <a:r>
              <a:rPr lang="en-US" sz="4400" b="1" dirty="0">
                <a:solidFill>
                  <a:srgbClr val="0070C0"/>
                </a:solidFill>
                <a:latin typeface="+mn-lt"/>
              </a:rPr>
              <a:t>‘Working better together’ </a:t>
            </a:r>
            <a:br>
              <a:rPr lang="en-US" sz="44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4383C-8ACB-4B4D-B749-9D945B12580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9091" y="1495386"/>
            <a:ext cx="4244975" cy="3319462"/>
          </a:xfrm>
        </p:spPr>
        <p:txBody>
          <a:bodyPr>
            <a:normAutofit/>
          </a:bodyPr>
          <a:lstStyle/>
          <a:p>
            <a:r>
              <a:rPr lang="en-US" sz="2267" dirty="0"/>
              <a:t>Networking &amp; information sharing hub</a:t>
            </a:r>
          </a:p>
          <a:p>
            <a:r>
              <a:rPr lang="en-US" sz="2267" dirty="0"/>
              <a:t>Inspiring &amp; supporting  </a:t>
            </a:r>
          </a:p>
          <a:p>
            <a:r>
              <a:rPr lang="en-US" sz="2267" dirty="0"/>
              <a:t>Addressing challenges with real action </a:t>
            </a:r>
          </a:p>
          <a:p>
            <a:r>
              <a:rPr lang="en-US" sz="2267" dirty="0"/>
              <a:t>Advocating &amp; giving a voice</a:t>
            </a:r>
          </a:p>
          <a:p>
            <a:endParaRPr lang="en-US" sz="2267" dirty="0"/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A32A1003-EF3B-974E-87B0-9ABD5DC30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39" y="4204633"/>
            <a:ext cx="1974208" cy="19618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9923B9-206B-B44F-B123-4B98EAF52D8C}"/>
              </a:ext>
            </a:extLst>
          </p:cNvPr>
          <p:cNvSpPr/>
          <p:nvPr/>
        </p:nvSpPr>
        <p:spPr>
          <a:xfrm>
            <a:off x="3007703" y="3937685"/>
            <a:ext cx="96189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7030A0"/>
                </a:solidFill>
              </a:rPr>
              <a:t>“If you want to go fast, go alone. </a:t>
            </a:r>
          </a:p>
          <a:p>
            <a:pPr algn="ctr"/>
            <a:r>
              <a:rPr lang="en-GB" sz="3600" b="1" dirty="0">
                <a:solidFill>
                  <a:srgbClr val="7030A0"/>
                </a:solidFill>
              </a:rPr>
              <a:t>If you want to go far, go together” - African proverb</a:t>
            </a:r>
          </a:p>
        </p:txBody>
      </p:sp>
    </p:spTree>
    <p:extLst>
      <p:ext uri="{BB962C8B-B14F-4D97-AF65-F5344CB8AC3E}">
        <p14:creationId xmlns:p14="http://schemas.microsoft.com/office/powerpoint/2010/main" val="3269039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F81507-90B0-3828-5805-B82B8EB95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1810" y="792917"/>
            <a:ext cx="9115869" cy="4557932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0CF7C2-17FB-00CE-EDB2-4BE9BDEA5B10}"/>
              </a:ext>
            </a:extLst>
          </p:cNvPr>
          <p:cNvSpPr txBox="1"/>
          <p:nvPr/>
        </p:nvSpPr>
        <p:spPr>
          <a:xfrm>
            <a:off x="2173798" y="5705952"/>
            <a:ext cx="7391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Global Task Force Steering Committee with members from around the world </a:t>
            </a:r>
          </a:p>
          <a:p>
            <a:pPr algn="ctr"/>
            <a:r>
              <a:rPr lang="en-US" dirty="0"/>
              <a:t>(</a:t>
            </a:r>
            <a:r>
              <a:rPr lang="en-US" sz="1600" i="1" dirty="0"/>
              <a:t>rheumatology, </a:t>
            </a:r>
            <a:r>
              <a:rPr lang="en-US" sz="1600" i="1" dirty="0" err="1"/>
              <a:t>orthopaedics</a:t>
            </a:r>
            <a:r>
              <a:rPr lang="en-US" sz="1600" i="1" dirty="0"/>
              <a:t>, allied health, parent advocates</a:t>
            </a:r>
            <a:r>
              <a:rPr lang="en-US" dirty="0"/>
              <a:t>) </a:t>
            </a:r>
          </a:p>
          <a:p>
            <a:pPr algn="ctr"/>
            <a:r>
              <a:rPr lang="en-US" dirty="0">
                <a:hlinkClick r:id="rId3"/>
              </a:rPr>
              <a:t>https://www.pmskglobal.com/about-us/</a:t>
            </a:r>
            <a:endParaRPr lang="en-US" dirty="0"/>
          </a:p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8587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2DFAAD1-2BFD-364E-A41E-EBBC9AB4F1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504"/>
          <a:stretch/>
        </p:blipFill>
        <p:spPr>
          <a:xfrm>
            <a:off x="50859" y="3744977"/>
            <a:ext cx="7484012" cy="2617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E5A04D-F30D-CD48-8132-86616AF0B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8877" b="23196"/>
          <a:stretch/>
        </p:blipFill>
        <p:spPr>
          <a:xfrm>
            <a:off x="254000" y="133959"/>
            <a:ext cx="5842000" cy="2829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D5F7309-CDA5-5D46-B6AD-5B7B7F109B6A}"/>
              </a:ext>
            </a:extLst>
          </p:cNvPr>
          <p:cNvGraphicFramePr/>
          <p:nvPr/>
        </p:nvGraphicFramePr>
        <p:xfrm>
          <a:off x="5974877" y="272362"/>
          <a:ext cx="8201975" cy="6313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1E01E9B-5C34-194B-A839-2430B823CFEB}"/>
              </a:ext>
            </a:extLst>
          </p:cNvPr>
          <p:cNvSpPr/>
          <p:nvPr/>
        </p:nvSpPr>
        <p:spPr>
          <a:xfrm>
            <a:off x="2466255" y="1383257"/>
            <a:ext cx="3168047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1" dirty="0">
                <a:solidFill>
                  <a:srgbClr val="23A8DB"/>
                </a:solidFill>
                <a:latin typeface="Times" pitchFamily="2" charset="0"/>
              </a:rPr>
              <a:t>https://</a:t>
            </a:r>
            <a:r>
              <a:rPr lang="en-GB" sz="1351" dirty="0" err="1">
                <a:solidFill>
                  <a:srgbClr val="23A8DB"/>
                </a:solidFill>
                <a:latin typeface="Times" pitchFamily="2" charset="0"/>
              </a:rPr>
              <a:t>doi.org</a:t>
            </a:r>
            <a:r>
              <a:rPr lang="en-GB" sz="1351" dirty="0">
                <a:solidFill>
                  <a:srgbClr val="23A8DB"/>
                </a:solidFill>
                <a:latin typeface="Times" pitchFamily="2" charset="0"/>
              </a:rPr>
              <a:t>/10.1016/j.berh.2020.101566</a:t>
            </a:r>
          </a:p>
        </p:txBody>
      </p:sp>
    </p:spTree>
    <p:extLst>
      <p:ext uri="{BB962C8B-B14F-4D97-AF65-F5344CB8AC3E}">
        <p14:creationId xmlns:p14="http://schemas.microsoft.com/office/powerpoint/2010/main" val="160218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3AC0B29-96B8-6249-9892-485FD32FD1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1038070"/>
              </p:ext>
            </p:extLst>
          </p:nvPr>
        </p:nvGraphicFramePr>
        <p:xfrm>
          <a:off x="0" y="0"/>
          <a:ext cx="7213376" cy="6499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9579468-487D-7C4B-94FF-AD720887B3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4848955"/>
              </p:ext>
            </p:extLst>
          </p:nvPr>
        </p:nvGraphicFramePr>
        <p:xfrm>
          <a:off x="5540538" y="42203"/>
          <a:ext cx="6854661" cy="6708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C075788-C031-9B4C-8FC4-CE01A56F10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093" y="2541705"/>
            <a:ext cx="2031555" cy="2031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45609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3199</TotalTime>
  <Words>845</Words>
  <Application>Microsoft Macintosh PowerPoint</Application>
  <PresentationFormat>Widescreen</PresentationFormat>
  <Paragraphs>130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Abadi MT Condensed Light</vt:lpstr>
      <vt:lpstr>Arial</vt:lpstr>
      <vt:lpstr>Avenir Book</vt:lpstr>
      <vt:lpstr>Calibri</vt:lpstr>
      <vt:lpstr>Calibri Light</vt:lpstr>
      <vt:lpstr>Times</vt:lpstr>
      <vt:lpstr>Times New Roman</vt:lpstr>
      <vt:lpstr>Office Theme</vt:lpstr>
      <vt:lpstr>Global Task Force for Paediatric  Musculoskeletal Health</vt:lpstr>
      <vt:lpstr>https://www.pmskglobal.com </vt:lpstr>
      <vt:lpstr> Paediatric Global Musculoskeletal Task Force </vt:lpstr>
      <vt:lpstr>PowerPoint Presentation</vt:lpstr>
      <vt:lpstr>PowerPoint Presentation</vt:lpstr>
      <vt:lpstr>‘Working better together’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www.pmmonline.org</vt:lpstr>
      <vt:lpstr>pGALS Translations </vt:lpstr>
      <vt:lpstr>Regular e-Newsletters with contributions from around the world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Foster (ICM)</dc:creator>
  <cp:lastModifiedBy>Helen Foster (ICM)</cp:lastModifiedBy>
  <cp:revision>26</cp:revision>
  <dcterms:created xsi:type="dcterms:W3CDTF">2022-09-25T15:55:15Z</dcterms:created>
  <dcterms:modified xsi:type="dcterms:W3CDTF">2023-04-13T09:36:12Z</dcterms:modified>
</cp:coreProperties>
</file>